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62" r:id="rId5"/>
    <p:sldId id="263" r:id="rId6"/>
    <p:sldId id="260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3140"/>
  </p:normalViewPr>
  <p:slideViewPr>
    <p:cSldViewPr snapToGrid="0" snapToObjects="1">
      <p:cViewPr>
        <p:scale>
          <a:sx n="73" d="100"/>
          <a:sy n="73" d="100"/>
        </p:scale>
        <p:origin x="188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FEAF34-524B-CB4C-9005-D1392072DB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B67E5-6807-9849-BCF2-96DBD96297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E4CB4-D4C0-2642-A4A6-2542101E8D4F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8ED7248-404E-3E4E-8DE0-0AF4994AA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228C8C-E3C1-2A43-ABFA-CED83EB28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775D7-B802-6C43-9C3C-5C5E5A2F4D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28387-FDE5-6C41-BFB7-404EEBF9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9C809-87D2-6443-BBC8-41144565CD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Landing Page</a:t>
            </a:r>
          </a:p>
          <a:p>
            <a:endParaRPr lang="en-US" dirty="0"/>
          </a:p>
          <a:p>
            <a:r>
              <a:rPr lang="en-US" dirty="0"/>
              <a:t>Image Address: data: image/jpeg;base64,/9j/4AAQSkZJRgABAQAAAQABAAD/2wCEAAoHCBYWFRgWFhYZGRgaHB4ZHBwcHB4eHhwcGhwaGhocHh4cIy4lHB4rIR4YJjgmKy8xNTU1GiQ7QDs0Py40NTEBDAwMEA8QHxISHzorJCs0NDQ0NDQ0NDQ0NDQ0NDQ0NDQ0NDQ0NDQ0NDQ0NDQ0NDQ0NDQ0NDQ0NDQ9NDQ0NDQ0NP/</a:t>
            </a:r>
            <a:r>
              <a:rPr lang="en-US" dirty="0" err="1"/>
              <a:t>AABEIALEBHAMBIgACEQEDEQH</a:t>
            </a:r>
            <a:r>
              <a:rPr lang="en-US" dirty="0"/>
              <a:t>/</a:t>
            </a:r>
            <a:r>
              <a:rPr lang="en-US" dirty="0" err="1"/>
              <a:t>xAAcAAACAwEBAQEAAAAAAAAAAAADBAECBQAGBwj</a:t>
            </a:r>
            <a:r>
              <a:rPr lang="en-US" dirty="0"/>
              <a:t>/xAA9EAABAgQEAwUHAwQCAgIDAAABAhEAAyExBBJBUQVhcSKBkaHwBhMyQrHB0RRS4RVysvGCkmLCM6IWQ8P/</a:t>
            </a:r>
            <a:r>
              <a:rPr lang="en-US" dirty="0" err="1"/>
              <a:t>xAAZAQADAQEBAAAAAAAAAAAAAAAAAQIDBAX</a:t>
            </a:r>
            <a:r>
              <a:rPr lang="en-US" dirty="0"/>
              <a:t>/xAArEQACAgEEAQIDCQAAAAAAAAAAAQIREgMhMUETUbEiMoEEQmFxkcHR4fD/2gAMAwEAAhEDEQA/AHkIhhKd4Yw+HBhtOFjzXqHpKFGaqXHCW8aKsHEfpGiHI0SQtLw0M5EAXEWTh4uMLGTi27s0TRkTEOTHIlco1VYU7RP6flG8dTpmbiuUZvuY4yY0TIO0VMgxvGRk4md7qKmVGiZMUVKjRSM6M1UuKe7jQXLgZlw8goTMuKKlw6URUoh5CxEFS4qZcPGXFTLh2GIiZcR7uHDLiDLgsKE/dxUohwy4rkh5CoVEuLpRBwiLBEGQqAhEeF9tuIBakS0HMEk5qfMOyw6V8RH0HLHzr2h4XiJi1TvcZEpS5KSmyXL3c268ocdyJrbYj2W4JLnZhMWUkKZCQWUpSakgtUN4NHrcJxdCJ6cOhCUoDoUS+YBAp0SOyACwrQl4wOG9hCJ4XLCylJyUBWrLMTmKgHStyQA1WLPeA4vgk5M1a8i0qUXBTmXVahUKpmPabK3ynatcmfR7TjOPCZU0oUHSkqNUuWGlaXFTyFXj57gsLMxap08qHZZ0vlCgbpCiQEpCd9C0aPC+HrSMQpbKXKSCc5ZClEMUrPzZU1Acir6iPP4XEGXMTNKaOSnIUhjbZQFrEPtDuhM1OLJVJVKlpk5Fe7CmWQqswFJACqhINgWqDQgxhhSlqZa6u2ZSiUjqalixtG5ip02bKVOWtK3UsJKiyyk9ggJCXUHUkiwBCtSwH7MysQSfdhXu3SpagE5SymTmzEZkguco16vC5EElSzh5Ms4iSD2zMlpVMUgqZId0ZVDK+X9pqRa2fi5ucupklazMYqUQlKt0sK0u9gAwja9r+JJmhIXk98kqScqsyQmwsGzEvUH4UpNzTymQ2ZmN9m+n8QN9AkNSOETl5ihOYJICm+XMWS/U6QJWAWCQQHBIuK8wdRzgmHmBlJUtSQQVEfuULPQ1hGm0FoD9DSZahasMoWoXEdKkKHKHZKDqx748JyfR7LpLcXSt7giLV0rDqZaekF/Tk2hXN8Gb1IrozW3B+sXlJjQEhQ0EMSpJ2r0EOPkbr9iJaqSFpR0Igwwuawh9Ek6tBRL5x2w0JPdnLLW9DM/QHaFJ2BMbpRAlpMbPTcVsKOo2eeXhTtAVyI31y4VmSYyza5NotMxFSYEqTGwuTAFSuUNaiLoylSooZMapk8oqZMVmgoyvcxxkxpGVFFS4rIkzDKihlRpGVFVSYeQqM0y4gy4eVLgSkQ8hUJlEQUQ0pEDKIdhQDLHnfbLiHupQSMwUs9kig7JBL0ty1j1GWMH2xwcyZh8kuWVqUpNm7Ldpy+lGfmIcZbiktj59hcQUlPuxnLAqJDZgMvYSBUgKagNdmcl7A49c6YBNWuYFMolOYe7TdYytZnDClQz1EE4xwP3CZclPbnTCFJDDMhIckAuzlWoPy866XCPZqZKlmasLLAFMpLKzVqFAXHxdHBqRGlowxldGpPKF4OaheZRl0zrABWtiUtkran9vfHjsLgUe7TNWQpAKkqRLLnMUj3earuSSHZgUXrGvxTAYmTLlyHVkylSlEAod3CVrUcrAAguwFGe0H9keDrlhToK1LSSDUyVJAYJWptyo/wDGC6E0+DN9n+EqWqTkylIUSpRzKGbICoEJIy5UlAq3a3Eeu9p1ypGHKEJQjOUpyhk9kKBUabAm28Oca4ojCSiZcsE3ypDJBNMysunOPnvFcenETc0xfYFRXKwZyEApOZiCGNSSNHhpiaoU4pNTNmESUMgkAMB2lUSS4qam7m7sLQFE9KVqQQQAosATlDApIyg1exIrdrwfFcSJSZUspTKSoqSAcrvQOSxVQg9pyOQpGahClqAAzKPZYA0agt0EAgagXrQn79fXOAzBWNFfCJ4Kc0pQzEpS4uQAqg6EEaF6QeZwdQLZSCGcLBCgW1GUs976wcAfowKHPwggCTtCZkndZ6MPpCU9E4Hs+8A8ftHjximekzdAiyaWJHT+Y8qr9R++b4GIC8R+9f8A1f7ReFdiwbPbS8QN36wdE5PSPFyPfqvNUnl7uv8AjD2FxAQWXMWo80rH8RUNVxfqZT+zo9SZqdx4xImJ3EYyMTKNXJp+1X0aGZcxCrP3gj6iN19ol6IwlpV6js2flqxPQPAjjk7KHVCvxEJVsfAQZCj6BilrSb/</a:t>
            </a:r>
            <a:r>
              <a:rPr lang="en-US" dirty="0" err="1"/>
              <a:t>qyMUuQBxco</a:t>
            </a:r>
            <a:r>
              <a:rPr lang="en-US" dirty="0"/>
              <a:t>/Nysfo0EKUm27Wgqkk6kdG+4iglqHzKPXL+IbXqr+gX6FFYaFV4Z9I0rxxETLSi+ClqSRlDh+0Cm4RQ0jWUpoF+p2IMZuEFtdGkdWf5mMuVAVJA1jZXMBukdxhSYkH5Yzk3Hhm8J3yjPKIopEMqkjdoooEc4hazXJpjF8CakQJUuH1jlA0gCv2eK8w8BI4cnSI/Tq2h5a9oGoq5+cHmY/GhMyYGUQ2oRQp5Q1NicEeIxsz9PjXQSTNy50qSCEpPzIIGZgQzWcmhemtwLFTFrxAWRkQrIg5WFgT2taFNWFzGqrhcozROKAZgbKo/</a:t>
            </a:r>
            <a:r>
              <a:rPr lang="en-US" dirty="0" err="1"/>
              <a:t>KwIptQmHMsbeSzLCmfN</a:t>
            </a:r>
            <a:r>
              <a:rPr lang="en-US" dirty="0"/>
              <a:t>/bDGzsTlkyEFUpSsucAkKWCaO1Gyl+/lHpvZvhS8PJCZhdTAVWVJSEpAGVJonW3KG8RxTDYU+7UoIoVsXYBZUddyFUFeUAVx3CzUrHvBkSMqyp0gBZUnL2m7RZXloXjTJtVWxk4pO29zN9ppMhUn3gCZsxwEMSVMVAOlKQ5Ad2s5NQ5fxuPlqlTFGQtU1SkgrPuwAhgVG75VDTUAavDvG0YcpAw6gUlQStLVl/CklK2JSCSkEClANS7gTj0yikoWuUEETRRGYEmqHANEi4r2i+gjaLoxluzOwXD5c9MxS0DOmSFJQlSioq+aYohJZIN02BptEcHUiThytSkpmqICEKSkpUhZS5KyHS3aLZqZS7uUm+Nx6M6EysvbSlKwlSkLOUpIlKcEJIUCMzklw+x91h+N4aVhAv4AjsBDOrOkZaBQGbfNaG5USlYumSiThxLWsrWpK1rm+7zACYQvNkoFUSA4dsmlo+ZcTnKMxTHsiiaiqRYljUm716m8bfGeIz8RLJVMR7tNAl+0zuAaEmoFCfljznuTreJysR+iJc07wdM47jz/MfNh7SYj94H/</a:t>
            </a:r>
            <a:r>
              <a:rPr lang="en-US" dirty="0" err="1"/>
              <a:t>BPhaLy</a:t>
            </a:r>
            <a:r>
              <a:rPr lang="en-US" dirty="0"/>
              <a:t>/aPEAk5wX3SGHRo85aMkem5wkfSlLBufOBe5Qq6lf8AaPAf/</a:t>
            </a:r>
            <a:r>
              <a:rPr lang="en-US" dirty="0" err="1"/>
              <a:t>lOIA+Trl</a:t>
            </a:r>
            <a:r>
              <a:rPr lang="en-US" dirty="0"/>
              <a:t>/mDJ9rZuqEH/sK+Jg8chfD0z3okIZgsjoYqcAD/APuV0r+Y8XL9rf3Sj3LB8ikfWNTDe0Ulfz5DssN5284nCSGo3xL2Nibw/wDaslrOFfUUjkJmJoVkAf8AiSPMQCVjEGoUlXRQP0hlGNA1HjBTKeVU9/0LSsz/APyk9yvtaNKTKN1TD3FQ8iYz045O7dFN9GhpHEEc/wDufzDVrow1IyfC9gy8MG+I+AP2eCYaWUhgunNKvuYF/</a:t>
            </a:r>
            <a:r>
              <a:rPr lang="en-US" dirty="0" err="1"/>
              <a:t>Ukiw</a:t>
            </a:r>
            <a:r>
              <a:rPr lang="en-US" dirty="0"/>
              <a:t>/8AsYGrip2DdYpSrejPDUaqvY0DiUi6xAjjA9F9zN9YzJvGBqUNzUICriUs6oB5Lb6QnKTHHQfa9jTXilOwPjlbyc+UKTsYsWD9Hb6Qv/UU79/vDAzjhv8A/cxLcjWGlXQyMfuD3f6jv6gnY/X6mFFT31PifzAfeNqrvLwrZstFPo1ffIVYwNS9AXjOOJ5A+EVPEFAULdIlxbDxNDyjuIHnTq/iIzZuNUfmMLqxCv3HwEUtGQ9lybCljT6xTMDq8ZP6g8v+oiffnl9PpAtGRWUTVAEWDRljEmLDEHeKWlITlE03EZftHxT9PIVMASVCiQXYk2dqt0gqZ5geLlomJyzEJWnZQBG2vfGkNJ3uRKUa2PkXE8JiFzgMSckxQKnmPlCcxLOAWDm/wga1i3EMKrOghMxaSvKc9EzFJY/Fm+FsvZLMLGpI2PbLjy5qpkhCciUOhSt+0lsyqZU9k0q/nGt7KcCkBRJXMWpJzsQpCUuwpVllwe0DUUtHZbSuvocLinJpP6mBj5WGQkLQrEvQCZLQRLCiSoIC1KLgEmw0GuYlXDcbxipc1KJqloSa5k5lEKKmABc1AUWNmDHSPee0OFnhaZspKp7NklZ8iUFLqzkhQzpoBlPjSPKr4hPmZkIwUgZ1Z10UouFB3cualLM7PzpS3W6JlFJ8mdw7iAlJViffPNVmzIyl1EqFAoKGUGhJZwLVjEM1SlKUt3N3JJO1yTaPo3tngZfuJTSMqkhhlSkJSCknKVZaVFAOfKPA4iWkWcxLn0RJUCQcysooGJ8NzAjMSKOfAU5ReQ7KDUNzSgd79YXXLrDpGZ7JC0lnLP3jxgqUi7+BjK4dMOUhy4Yu0Nyp7lieih/oRy5tOjpUh0eMcCITVnFQTuXGnrWDDE10PJj5bw8kUpDDPyicsCVM1A/</a:t>
            </a:r>
            <a:r>
              <a:rPr lang="en-US" dirty="0" err="1"/>
              <a:t>MWEwc</a:t>
            </a:r>
            <a:r>
              <a:rPr lang="en-US" dirty="0"/>
              <a:t>/A/iHaLUggEMIxUxNlr8X+sKCYND68IsDBSZWQ4nHr1U/UD/AHBBxI6oHcW/MICOJgxDM1EcSRspPrlBv6ig/P4v9xGG/SIMFDzZ6FCs1QQehiTLO0ebywZGKmJstY5OW8DFEuTN33KtAYgyF/tjKRxmcn5grqkfZjF1ccf45b9Fq+heH9CcvxGZk4JuWMLniihYq/7GKDHyVXQseBEcFSV0SpidCCIrbsMn0zjxmbosjuB+ojhxib+9/wDiPsIsrhr2IgK+HLGkNRiJzmHHG5myfD+Yn+uq1T4fyIW/QL/aYLKwDlik+BisYk5zGkcYfl1gqeIHYGO/oKdFeX8wX+hjRVfW0HwiuRX+pHYeu+LDiv8A4wPE4REpOeasBNqVroKxl4HimHmEjOEEFgFa86bCD4BOUjaTxj/w8/4hhPFk/tV5QnJ4fnAUliDqDF1YFKSlKloSpRZIJYqOwBvF1EnKRy5eGWszFSElZYkkAuU2Oz1NYfkY9CEpQhGVKQwAYAAWAEKo4as/xWJXw5YsmHUScpGgniSP2q8vzA0cblEmvw3qKdS/</a:t>
            </a:r>
            <a:r>
              <a:rPr lang="en-US" dirty="0" err="1"/>
              <a:t>Txjx</a:t>
            </a:r>
            <a:r>
              <a:rPr lang="en-US" dirty="0"/>
              <a:t>/G+IzUIUyAkPkdRZSruUpu3OPLowhWgzDRL5Swe7Vbc1DCtNomVInKR632y4jMWv3dBLACwynzf3c6KYVs71aPE4lbGnfTSLz5ocDMokJCXYvZqEuTt0hPETq0BDUrcxmlbuhN2Hwy0Zsq1KTLLk5Q5fKWvarVgi8XJBIAmEPQnK7aPzhFKVEWZqvHfoVmuVR5tGix7J3NkYkggkEBg50J2O+ogwBqUqSUirObfSEZyyUgAk5i7HRgNXp/uCYILRqGJbeOVx2s0UjYw01Isqj00bpvrB5kgGtCXeri/MeqxgLCi6iQAX1c3esHw+JKWZZ9aemjN6b5TLU1wzQVmCviDMOy73ezkUgiVrPyhtwxvq14zVTUrqt0kftsT3i8GlIWCGWlmo4Ifl8MU1sNSG1TiDlWkDy/3B05VfCsgtQAE8tLwgZvZyrfk1u7n+YvJmJHwCovmNfHuga2GpDfvFB2UFDcV12Z4MjFosYVRM3SHfQAaHah/mLSciiVNWlaX7qQW0UpD6J0si/l+INJkoX8JB5a+BYxkFKU0yO7uQSO8AW844IDOl+92bcGDJjyNhUhtIhKOUJI4lMDVUQDZwW7jeDJ4molrH+1P1aKseSLLw4MEk8KWsOljFBjylnQhXVx33oe6NDDe00lPZShQOwynq1RFZCtMFhvZ6Yq4aG8N7OKQvM4paHZXH5ZFFtyNCPGJTxyUpWXOl7M4v94d/iGxE2SEjtEjnFE41CaEE9WhPF+0soEpZS2LdkOCS9t9PGPO8U4yZiVITLyVooFQIFq6d9qw8khOR7T9UhqIhPEcWkIDqKUvatT0AvHzApWHDqY/F3W/3FJczdiH1D+jB+RL1D2nE/agFKkSwpLhs5LEV0GnWhHKPOzZtarWvVioqtztTpCk2ScrpQ4NXJS7cn0/MUWsuCEigoAqiX3Y0bviKb79iXNlcXjgoZUlTXbTqG8Yy5cxlXYd/dDEwu5IB05+XdeAqUm+U9HYDprHRGKSoylJtmxgeKzEArlrWhRNbkF9crMT6eKzMYpUz3qlLKwCMxcE/KKg2YkRmJnpFgdLkmnWDzZia10s2z6tCx3oMmOSuJTZfalqKCzEpuzg2sbCsMS+PzAcylZ6AEF2LePjCOEwK5mXROp3/ADG7huHoQLAncip3vGcpxjsJNsVx2ME4JyoIa5+wpyhXC4ZaaVD/AAg9LtyjZEuuvrR9IgyhUXJYfxt3RjLXbKMhPClqLukcgH+0MfoEpAGa1ykX3rGqsADYD7QupLnNQADX7A2teI8spCEkSgBRJpR3Pmq/hCmIllSie33W+kacyWk2Nd9u+wMURLDfN4mKjPslmRkUahyOvfQQwEKLJGUC6tK6dNdISk5mbLrdwPI6QfKpBANdq08Y6JLcaYdcspTVQbfyIb1pCsuYOfJ/XSGMa+QEpsovtoPXWFpRe7Nt9hV4UVtbGxpU0szukV8v5g2FnAUqBd/XWFZSw7B22MMJQCaN0D7wnFDTNXDEKNQ58Nq0r/qL+5RmY6AV0DjVmq8JpdILCuWhHO4hUYjMGJLilvqb/wCozSfQ8ja/S/tAJI7JCtNbMYvKlq0KejvyvrCEnFBEvcmn5Ybc+UATxNaUFKLEl967RNSY8kjXmoAAzU2UkhgSdP5vAxKUHGYnWr072hZONSlIAuA17nuvFk48pTmWL2AABOxOwvesJKXoNSQVRIuzHntzoYqqalrV2P2hWZiwtQLGl4SXNJNSTXXSLUWxuRoTsQFApV3tCaEIenZN3Bf6wuVV+sW9908BFKFcEtjHvspcFRvQk1e1tdYFOnAF2Lc/OLS1pUe1f1WF56NCQ1wd/wCYSirJciv6olVGAFQNPVY5U9aWLu+l66V1gM2U3wmu58e+B15VbujZRQrCfqs1ClI6BnG0MYdAAcXpVXgWD1Ndozl84Ywk0ZgkguSBTQXLDeCUdthocE1Sk9pZqahNSLs9QBCmKlgUCSG1JD13htYylgkgu+prz6RnYhZs+9Ov1iYc7DlwUyA0BaKlAB3EdLLFzEhPr6faNTMEtI0EaHCpYUoApBb1aFVh9QOsFwa1JUCknM7U1sG56wpW47CPTmalFCpKS1tfCImzQLAkkU7PafkDbvjpKAkZilKSLuwrc2iffP8AC+lyWrZ20744WWkQM1HDJagLEq8PxFk4VKagMSakVI6nSON6nzv5N3faIUrUF3pcnuA39c4jfoZYl9nD2O3P+YEQXdQDbCp01pzs8VKrJcPqGc0uWctFVAJuWeguokh/DryhpEnZ3toNCT5v5wopnNBfdf2EMTC3Jy5q27EsT4fmBM9WPn3eTRaQjClpJ/G8NtmbM4Ao7Uq20Z8uUCaOPpBEzFJdJA1uPPnHdJXwJIYKykFOa7WMQFBiXA5PfxhQpO/fWCoI5v0hYlBkKfkIZw66+UKADWv1g0lRFUgvdyfQEJoVjc7EKQlQytShY1J0esKonmlBcP3W7oLMWspYOp7jUBq8mhJYUKMR3aQKKoY4nFVJPh6tFULdRLEh3P8AsQlmGkHQohvHlBihGmmeAMwAc0cC41fcu1oXm4i5Gv0gKMQXyliDvaJnreEo0yrsiXOYltb/AI84upbwqTBUrAFbxWIWXz7GLpSBXL5msCSqIVM3goGFWo2JbZ9IhYUUNq9Gto8AeCJmMbuDcetYTQComGxrEpULERC1MTFAokxQqCqGnh0MThUqzDKQDWpfWml4NLwxVU09eUPy5KZSXLudaPrQEW590Q5rgcWSuSQnLqTUml2cCEpmGQ4Gao21L8wYOleaoTXc6PZtIXxBAsb6+jERtOhyYZa5YNQkk3NSbMWa0KYgpuigIqKivSzQDVoMEUqW76+EWtiGxd45D6EwwsUDX1/29RAUILircxFWI18NjMwDlOYBgVBwG1YXjRVYFSk8u/YA0eEMGlmJcqNzoKPc08IMtScxIqXu++9/KOSaV7F9BvevUZmrRmJ6bCKfqGLfNoKlv7iKPeppSBT5iSO0phUkbtfWn8QuccgAhLnUUAA7kt94IwvhCbH1LYGtX+I0BZjQPUavACpKQ79pTl2dVr8h3xXtEJVkckWq1S9WYDv3tBAHPaJchmTQ00fXSCqJbBGYVAgEpGpVc+cXXNL0WQPXOHEySTUDuf7+HdF5SJTdoqcUPbgyvgaTfB5HDhQNPrDBrQs3V4ClHOCqlu3aBHox1vkmwUxAu8VSg7+MRMXU+mgYmk62iqKGpaWhmUSK+XqsZQW0XRNPTnA4iNkjchOtNfHWFZjP8T9fpChnPerW2iVEmsKqAkILwUS1kOxuwDGv8RfDKD5lBwBbno41EMe+UE5s9SfpQBgbeVIB2LrwikMpTA/t1bfaAFZL1A9XjalygsZg5LUbbfoa3is2YlDjKA9SSAdxXz8YjPrsEzLSMps3XWOWsvDc1SV360DeEIzEB+fpoqLsaZOeJMyOtYuYgV6xQzgYIADQwPMxghFaRLE2UTI3rDknDto0UlnvhlBtpzv9bGMpSZNh5UlN2rv/ADE8RCciSdPTXiErCRzG+2+0UAUsEKAoHpodtdvKM1zbHHkXUwSyQXIq+loXmsQaWvX6DQQxiJ63JUlmo9am/raFFMU1v002jWK7LAKDGOQHBiFjz3iB18o0JaLoV1f67wVmFxX7P4QFO4+kS7aPCYuB2WvvpWrUi8uZlokCutgCa3NzC0pJAqObfmv1hqQhSjV+gJJauot1jOVITZYycxcqUebO27VYQ1KSAwQgE0Y3PVwTF04ZgxSWuwBURrY1fuhmelEpIypBWS78u8M/dGLn0AJGEWT2iwetTXXR36HeDBISSAkAOAVU1vQMw68oR/qhGoejhlUctm7JBoPV4DOxynBzeVCPNu8wsJy5FaH5yipwjKGBIU5D2sCNa0EKyMOQGN+RI8iIvIxalsMhND0oHuB4U/g0tNPgzc2g3jwUm+jyiZoSo+cWmTWtelbehCYMFSv+Y9BoVHJJeve8MoKW/EDypZzbpHS1betoGJsqsFywLc45KIaQp7sOXq0cuSC7Gu3q0KwsogAfj/UFK07F4SzGJzQUUkOS1B2NBDOGmByssBYUBYDV/GM7MCk+u6JkKNHcAW/iJxtCZrKxZU7nl0A+vSFcUvtVsBfuB9dIouYLab/WKYhYYEG33iYxS4BMIuYnK7kjSAZSa3+sQF7JHrrBQwDgxVUF0BKuUclcSpjYtFQGMMdhUV1i6QAa3gAVWGUpdiB5xMhMOmYEh4ZkLzWHWExIJNbd8aEnDBqD7f6jKVCsJLSH0JtuBzJNNhSGUIJLM3fq2iRY84mTh1FgA3Nxtv6tDYlJAZ8x2Y3oz7CovHNKSQ0jPxaAUsSGuwBuLV2rGJMQxPd9BHocUUguQGfqTTRzCOTN8imc1a5DBhvYRenNpWVaMYoJsPzF0yDrG+nBICXLu9k93XlHe4SPlqNQ5HJ/B4rz3whOzCGH6nb1aGJOFL+bv5UjXRLUpgUsGYvUk3LDYUhmTJUmig7uzCmmtDqdNomWq6FTYlg+G/urqADeob6+UaBlsAkJ3Ua9lNKFwQ574IJQQdlEOAbquR2rb0ALQvLnFQJPYSSUVdRBBclm17R5vqIwblLcpKiMTxD3YASQxcvS4YpANeVW08EF8TCviU5JolwSaa9lhWve0WMkKcJE0jspZPV7EUJpRMDxnBVZhKSE0clRDEh7KIBs2u0awjprZidkKxKFBjVTu9gS4agLG30hjDYNC2AUp3dQykvcAJ9HvgsvgZAS4By/MAQ9tnc2jVTh0SwwAJuS1TWoGg2v9YmerGO0WxJPszZmDYBKVKABBZQuN608jE/qQKdo83EWzLKiSkVNSOyQKgULZtNbdYAvDgl8xrzH4gTdbsdHh4mKgwTNHqgWSk7x1U98DCyIq8KhUGRNo0FE5tS8KgRLQNBQQLNfXOJQ5LAV9bxUIL08YblKZIBFvVITYN0TKw7VUAw83jloD0I/nlAlrJ6QPMXNOkKid2XnrYsDEKWWbziksOXZ4mYXhjWxyZjRINeUVloeGEo9NCbSHZQl2pq0cVQb3KyQkJJJsAC58oewnA5imKhlF6/gRDlFLcBWUQfv6vBxK0+pjWRwdAulSi7FTsnmwpS2ph1MiWimUAgPWmrP1dowlqLoVMysLhFEsAQ/zNSh0MaknAhDPVq8qVJ2gudaiyUsl6q/HP8AmOl4cgO7VdmAqSOy5dm2EZSk32NRLtcg0egt/N/WsDmAEMCkB3qxrckvrUeO8HUTejPYEKswJpbq4tAkyiQCyRVg7lmtal9HFt4zpdl0COGVcr7JZXIAfu500iBLSwrmOoSaMWq+vSpgyJJKnJzaB2Y1/azsK66DrDUpQDpUgAJDkkBi+wOjgXhN0CRCMOUgKVlCfAFnvcuXtyraAYjEy0kMsgAOSFAgfSvjaAYrizFQWksWAykk0bMLjKGa0Z60pmJSUg9lkkJfOp2LZRVWwLabQR03fxCcq4NfKkp7Duv5jXUAEcu7xik6WsdhCcwN1KLkOB2S9WdzQbRGBwiknKQQkEkEp5Bi5YFrDr4smVkSVFlLctmABDg7qYnkInJKWzDkErAFQCisZqgMmlCAcztUn66w5hpKXIFakkOSAbAcjavWBAqACsoJSHISQXU5DMG0Aem7QuuRPsns+8CSpRUpJaoysaJpqzmJu7t0NDippDqKikg2DOK/K5CfF4ouerMChlJqVJdJrcvUvrypEy5YKQlagpRJJd3IDhtw1LPpaKTCjKkoQgt2QxBJsb2OpYxny91/BJMxCl5gHVYhikh9AQSG3pWE5y0lJCkLcdl2dq3bLS47obwuHKKqNdszJA1cfMRXk0VmYgkOVqP/AJOnXpRjtyi062HQkqQsJKSpSWDlkgMkmge7/iLSEgJAJA2DPTSsWTNKlOKmgCgeoq/R7C8AnzxmPZSTqSCS/Ul7NGicuwVLk8JHR0dHsCIMSI6OgAsIunSJjoTJYxKtFo6OjNiKC0VOsdHQwIw9j62gOh9ax0dFLkY9wy59aGH+FXV/aPrHR0Y6nYz1MuyehjsR8Cv+P0XHR0cjGKYX5+//</a:t>
            </a:r>
            <a:r>
              <a:rPr lang="en-US" dirty="0" err="1"/>
              <a:t>ABEMyPiT</a:t>
            </a:r>
            <a:r>
              <a:rPr lang="en-US" dirty="0"/>
              <a:t>/aP80x0dCfY0MY63cr/</a:t>
            </a:r>
            <a:r>
              <a:rPr lang="en-US" dirty="0" err="1"/>
              <a:t>MxTC</a:t>
            </a:r>
            <a:r>
              <a:rPr lang="en-US" dirty="0"/>
              <a:t>/Cj+77mJjoiXA+wOJ+Lv/APZMdgfhR1/91x0dA/lG+USLL7voIY4d8Cuh/wA46OjOXygY3FvjPU/</a:t>
            </a:r>
            <a:r>
              <a:rPr lang="en-US" dirty="0" err="1"/>
              <a:t>UwtwT</a:t>
            </a:r>
            <a:r>
              <a:rPr lang="en-US" dirty="0"/>
              <a:t>/wCRH9yf8o6Ojp+4zP7x7Y/Gj+0/5mPK4X40f3L/AMTHR0cWjzL/</a:t>
            </a:r>
            <a:r>
              <a:rPr lang="en-US" dirty="0" err="1"/>
              <a:t>AHqU+TbwvxL</a:t>
            </a:r>
            <a:r>
              <a:rPr lang="en-US" dirty="0"/>
              <a:t>/AOH/</a:t>
            </a:r>
            <a:r>
              <a:rPr lang="en-US" dirty="0" err="1"/>
              <a:t>AKQcfGrqn</a:t>
            </a:r>
            <a:r>
              <a:rPr lang="en-US" dirty="0"/>
              <a:t>/8ApHR0GrwzSIvMuj186Yzj8A/</a:t>
            </a:r>
            <a:r>
              <a:rPr lang="en-US" dirty="0" err="1"/>
              <a:t>uV</a:t>
            </a:r>
            <a:r>
              <a:rPr lang="en-US" dirty="0"/>
              <a:t>/kqOjo1XDJZocV+JHT7GEMNcdfuImOjOPyE9iXD7nofoYBhvm/uP0EdHR1LsXR//9k=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4552-5D56-7749-BA39-1D3C57AC1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what each tab will look like</a:t>
            </a:r>
          </a:p>
          <a:p>
            <a:endParaRPr lang="en-US" dirty="0"/>
          </a:p>
          <a:p>
            <a:r>
              <a:rPr lang="en-US" dirty="0"/>
              <a:t>Image address: https://</a:t>
            </a:r>
            <a:r>
              <a:rPr lang="en-US" dirty="0" err="1"/>
              <a:t>www.arkansas.com</a:t>
            </a:r>
            <a:r>
              <a:rPr lang="en-US" dirty="0"/>
              <a:t>/sites/default/files/styles/</a:t>
            </a:r>
            <a:r>
              <a:rPr lang="en-US" dirty="0" err="1"/>
              <a:t>open_graph_teaser</a:t>
            </a:r>
            <a:r>
              <a:rPr lang="en-US" dirty="0"/>
              <a:t>/public/2018-08/Railyard%20%232.jpg?itok=NjK1q0mR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4552-5D56-7749-BA39-1D3C57AC1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data:image</a:t>
            </a:r>
            <a:r>
              <a:rPr lang="en-US" dirty="0"/>
              <a:t>/jpeg;base64,/9j/4AAQSkZJRgABAQAAAQABAAD/2wCEAAoGBxQTExYTExMWGBYZFhwaGBkaGhkaGhwZGhkcGBoZHSAaHysiISAoIBkZIzQjKCwuMTExGiI3PDcwPiswMS4BCwsLDw4PHRERHTMpIigzMDAyMDAwMDMwMDkwMDAwMjAyMzAxMjAyMDAwMjAyMDAuMC4wMDAwMDAwMDIwMDAwMP/</a:t>
            </a:r>
            <a:r>
              <a:rPr lang="en-US" dirty="0" err="1"/>
              <a:t>AABEIAJEBWwMBIgACEQEDEQH</a:t>
            </a:r>
            <a:r>
              <a:rPr lang="en-US" dirty="0"/>
              <a:t>/</a:t>
            </a:r>
            <a:r>
              <a:rPr lang="en-US" dirty="0" err="1"/>
              <a:t>xAAbAAABBQEBAAAAAAAAAAAAAAAFAAECBAYDB</a:t>
            </a:r>
            <a:r>
              <a:rPr lang="en-US" dirty="0"/>
              <a:t>//EAEsQAAIBAgQDBQQGBgYJAwUAAAECEQADBBIhMQUiQQYTUWFxMoGhsRQjQlKRwTNicrLR8BU0U4KS4RYkQ2NzosLS8ZOjswdUdIPT/8QAGQEAAwEBAQAAAAAAAAAAAAAAAQIDAAQF/8QAKhEAAgIBAwQBBQACAwAAAAAAAAECEQMSITEEQVFhkRMicYGhMrEUUvD/2gAMAwEAAhEDEQA/ACF60GBVgCDuCJB9QaBYvhAw79/YEDRbtv7LIxgkeBEz7vWdHE6jahvaRsth2JgDKx8wrBso8zGX316+WEXFtnL0+ScZpR7uq8gLsnwm3ZcXHMsTltyemqiPFiAT5Ca1pFYfs5h71+9avPy21jIOhMc2X3zJ93TTckVPp2nF0qRbrU1NW7dfHo5tUDU2qNdJxjUqelFYw1KnilFYw1KnilFEA1KKeKaKxhRSinimrAFFKKeKUUTEYpRUoporGGimqRpjWMNTUxNMWrGJTSmoZqcNWMdBSqINSBrAHilFIGlWMKKVKaU1jCpUxNQLVjE5qJaoFqjNYJ0LU01ya6AQNydgBLE+AA1olhuzOIv7/UpO7e2f7o1A96nT8YZOphj5dvwjrxdHknTey8vb47g0Yc3LiKCB1J8AOY/Ci9jBjdQW8zoPxOvvUUZwHZKxZUkZmYKYYsRBjcAafjNdnwq5YUQeh6+hJ1rzJ55TbfCfY6vpQjSi7rvX+gdZwRJid+i8o97e0fWRXVLYHKqgaxERrtrXbCuEBZyFkwM2nz8fyrm2MBfNbRnO33VnbWRmBjyipBO+KwsLK9BqPHz9a528GSAZInyNR7q+/tOEHgvh5kGZ8ww9KX0O2N8p8yQSfWsYx9vtPh5CQwMxlAUkbbAGTqegJqt2oYYgJh7Te0c7sIgWl0J97EAeYrP8OwTqVusjWshysbigEn9QsCJ8xuBA3q5g+JC3YxGIJJd2W3bBjdQzaQBpzCfMfrVaPVym9EuO5PBhSmmue35HxGPZr9vC4cctsqGYeCQCJ6KI18dvXZOKzOOuWsBb7pIfEMvM3XNGrt5TML/mTZXtZaZiCNJiQWJ1IA0C+fSa6cOWMbTe+369DdbjbUXGO2+/d+wywqEVywA1vGXM3nMuInXcDKIHlrG013IrrhNyipM86UdMmiNKnpU4BUop6esYjFKKlFKKwCMUoqUUorGIxTRU4porWAaKUU8UoomI0jT1E1jDGoMakxrmTWMJVJIABJOgA1JrRcN4DNp1uEZ2ggDdDDZZP46baGreC4eba2wMoYIM9w+0ASWKj0JI9B0q0mVUJDZQIzXX6xp6eMaR+1rPl5+qcvtjsjuxYEt2CuJcHtKFTLqEElYBYyZJneaGYfgF65JRYUHlLnKT7o/IUbOLtX3RLWYxmzNBGkxJJ66GPy2owLqrCgSY0UamPyHmYFSh1U48Oys8EXs1RgL2HdPbUj1HgY+YNQDVoO3H6OToYTY6g974j51G7w+232YPlpXXDrdvvXwQl0v/</a:t>
            </a:r>
            <a:r>
              <a:rPr lang="en-US" dirty="0" err="1"/>
              <a:t>AFYDDU+aiF</a:t>
            </a:r>
            <a:r>
              <a:rPr lang="en-US" dirty="0"/>
              <a:t>/g8ah4HnVfEYC4DoJ0Gs+AAk/+avHqscuGQeCa7FYtTFq6XbcAAAjnueOwCQfnrVVWk5VBZvuqCzH3Cn+tGreyMsM26irfpEy1RZupotguzF+5q+W0v63M/wDhBge8+6jmA7L2LerKbrfeuc34L7I/CubJ1sVtFX/Dph0dbzdeluzI4LDXL36G21z9YaJ4e0dPdvR3BdjmOt+7A05LfxBc7+4D1rU+QqJauHJ1E58v9I6oKEP8I17e7OHD+GWbAi3bVfEj2j6k6mrOaok001ELbbtu2PfPK37J+VDQ1Xr55W/ZPyoCmHdvbf3D+Y+FGIrO1y3ZBLNBPXr7j4++</a:t>
            </a:r>
            <a:r>
              <a:rPr lang="en-US" dirty="0" err="1"/>
              <a:t>kMaTpbSR</a:t>
            </a:r>
            <a:r>
              <a:rPr lang="en-US" dirty="0"/>
              <a:t>/PhoKmmEQdJ9df8AKuWL4vatnKzcw+yoLETtOX2Z8TFMAc2rj+0YHh/kP4064BfvH4fwqnb44SwX6Pf1MTFuB5n6yY90+VFZrGPGl7RZXIvLELC5cwPlseuadys66wJsdn+7vYnmCtpduZDESLdwjYnYqsA661UuYxcpDa5pAEArEAFJOu53mYHmK7di8MqYl4IkWbukyRNqNeu7R7qWEVqVCKTTLN3D3LVzv74Vkv27gzTmK95bYprsDB6dJrK4g2xLDm6iQdz08hoTWn7ZXWsuuGV3Wz3VsiCzQ0ZmJ1k+mw6bVnbTlwtu2sFmIbMVlixIWJIjQEQZ2maZrwdHUZlladcbfr8Hp2HvRev25HLcaPZDGXZthuII1/zq0wrK8bw1w44nQh7pLKCYyAhiTA6ZhB6Zj10rWZYEV62HaNeDy80amcjSqRpqpZIVSpAU8UbMNFPFPFKK1mGilFPFKtZhopoqVNWsBGlT01MYiagxroaiRQs1E8HgLl4wik+eyj1NafhXCEsbHPdI1PluQBOg0/nao4PG27WHtszhVyxA1ZiCcwA9epobc41eunLYQopMRGZmJU+0T5An+6fCa8nqerbbj28HpdP0trUvl8BHinGLdqQxFy4Ne7U8oI2zHqZ6R4aCs9exN3E3ALjHKWAhQSqhjEwOup8ztNdLXDUSFuMVuEFcgKls2bKCf1NyddenjSPE3c3EEokXNAdSwtEBydDOg0EARoK4fuk99lt/TvSjBfbu6e/4CXZzDorlMzC5llwMsKocBVnXmIaT4baVpLKBRCiPHxJ8STqfU1jOxB+uYf7sn8bi1spqkdrRDJu0/KTMv27PI3on/wAoqYeufa4G6TbtAu8KIXmgi5mOaNF0G5iui8EvXRzkWkO4HPciNpHIp/xim1bAjB8vb8kMXdTIe9KhOuYgDQyNT10rhZtXrrA2bbMsRmuSiaOrbsMzDlIkKd+tHOHcAw9mCtsFlEBn52Gkcpb2dB9mKJFqV2x1OMHcVb98fAAw/ZbMB9Jutc2lUlFkADUyXO3iBrtRvB4S3aXLaRUHgoA/HxqZNNNEWWSUuXt44X8JFqbNUSaaawhImozTTSrGHmmmlTisYTDQ+hoRbOgoyKC2ToPSigMWOB7toJBynUGD7j0rEYvFtaxFu0hhZskxoSbio7SfMsdNtPGSdzivYb0NYfHcMvPildbTlALBL5TkAFq3Mtt08atjSb3Em3Wxw7Lv/</a:t>
            </a:r>
            <a:r>
              <a:rPr lang="en-US" dirty="0" err="1"/>
              <a:t>raDwL</a:t>
            </a:r>
            <a:r>
              <a:rPr lang="en-US" dirty="0"/>
              <a:t>/BHr0OsP2e4YyYlWe5aBBucguK7ew39nmAPqRW3rZmnwCF1ueGviswAJgDUB9V01ygkwNx4a+tG+yXd95cKjUYdiT4gso8dDqPhtWTxJezca26kAEgrppmGuon/wAVouwloK2IOYz9HIg6iTesiQQI1BH41KG0kAsduLxTFZssqLNuZEj2BoBI18wdPPY3+y/Fe/v2LaWVVBzXG3UBVdlJWcphlzT4mI1of29K/Sbis4H1VuRE721B8Y3pv/p/g8rXbi5iFtsoDjlDNkb0Ox38RTw1OVLuGk5bhvE4gribTd4bryQ4C5SEYMRK6QBIMwPsjpWhIrHm874spmMIYU6wpIGuhBEmdtdeu1bALA18K9PGpRVM5+o0uVo5mmipEUqpZziAp4pCnrWYUUop6VazUNTU9NWsFCNRNd1ujqBVlWtH7IpXOuwyjfcHTTCjNnDIfD8KmbKjxpfqob6bAZFSS3MnwEn0/k0UOFB8K438LCnWJKiR+0KXJlqLaGhi1TS8nGxaT2rlycuf6vKWMBVlhsB00J1rnjMaBb+rQIrFlOpZiERSDmJ0J7xpjcaVxtiSAVj6iYJGpYLJnX5e6mvWZsE6wrOTA8VtDUxprHhXjTlc237PZhFxio3xRJB9ba29m31E7ioYUQ79OW71/wB02sgCPy+Nd8yjIwJcplzBIKgiDDXGItjpsWPlVOzxHO6izmDsQuW0uZwTCgNeucqzMSqqfjVY4JNW9ltz6IyyxWy3549hTspbdbzwvNlb2yV0N0EHYk1ozgWf9LcZh91Jtp8DmPoWI8qAdh8Ld/SuDDKwDF85JN0ECZkwBE+Vas0iW7/LDOTVJeEcLFtVlVAVQFAAEAAFoAA2Fdprkh5m9B82qVEQlNNNNTVgDzSpqqY3ilq0QLlxQSJC7sR4wNawS5TVR4bxZL5YW83LElhlnNMQDr9k7gVcrAHpTTU4rGB/EuOWrJysHLRMKjHT12+NCb/a5te7s6RozsPiqSa79prDOrBFLGUMKCTs2ulAn4XeAOcLbEb3HRR8TPwpoxT5YkptOkjfWjIBoPZ9kelGLOwoNbOlBDMlifYb0NYTtHLXiszls2iOsfVW63HEL6pbYsYERsTqdthWUxOBW7cNwM8FEWAg3W2qHVmHVfCnQCrwmRjtfv3f3Xrd1mbHDSt3vksuWliM7QOYEHQKPE9a0tsGBmyq0CQOhiszHh/aG6bkSTKrGogMAzcggCSCCddfyu9ixzXXCkTaWZAAnvrQgeIiDPn61wsWFujMFdVO5UHVo3IJ3I3g/KifZS2ma7kckZE0YQ2t2z0BOgiN/wA4WD3RM5dv7qHF3AwbQW9j0NpNPl+FT7E45O9GH5lW9ctLMTlGcgkaayGPpA90O1zp9OvC4DlU2jI2juVEnUEDSOtCOzN3LiLDJubqmTOnNsPxma0ZNStBfIev8Vaxi3a3mjLbLKsc+a2jwQYGhY67/Gtpw3ENdth2QoTuD8NeukbVg8fjO4xtwrbV2y2gJzGPqrYJhdSIO0eB6V6Hwx81pWe9YLESYbLAMwIM7AEdNjoNq68Wbd6mRyR1PZESlRyV24jfW0UnmDA6oQYKkCOnn56bVPCxdXMh0kjXQ6Hw6ToffV1li+CTxyXJWinirn0Q1H6IaOtA0MqxSirBw5qS4RjR1o2hlWKWWry4LxipNhh0GtD6iDoYPy0wWr5wnUwB1qriMVbUcozHxmF/Hr7tPOkn1EIK5MeHTzm6SJpmEGrBvE9K78N4U72w/eGWE5VRTA8AW6/</a:t>
            </a:r>
            <a:r>
              <a:rPr lang="en-US" dirty="0" err="1"/>
              <a:t>LXes</a:t>
            </a:r>
            <a:r>
              <a:rPr lang="en-US" dirty="0"/>
              <a:t>/2nv4jD3xatm44KZpNtdTJEcqnUZTp6VB9THmmWXTyvTaCpuGoXGPxH7wrNntBiQYKLPgyEfmKTdq3CtmS3IRm0JU8ozRqTGoFLLqoSi4+fQ8elyQkpbOt+Q1hL/MkBWIsQZ2GVULaA9InXwqzcwV17ZDnu1H3x3aKCCc0AAA7DaTIqrwXjbXkEKqA5joFZgeRZDMJ2Yiu3dPftETmcloZ225FJknymuGSTe3s79bXKSe39IPwvDllS9ce6x5UglkEtCMcwCwFI0AJruccpcpbS3oWYtlzMHCnqQBA8AI10qurfW2f2rf/RSZFW9CmRkY7jTkbl0HT3nzp5ScuX4JJUnXh/wv9m7rNibmd2ci2dWOvtWzoOg9K0xrO9msYxvXLRCQFzSAQSZQakk9DU71299MQZrhty0gDkEW2iYHjG53ijHv+yc3xfhf6DS+0fQfM09x4BPgJ/Cor7R9B8zSv+y3oflRFA+D7Rd5fWyLRWZks2ohC40UFToPvUaFZHhLJ9MWFbNrqWGUEWiNFCz06t1rXCsZOxUA7VWC4IAB0SZKqIBbqxArQVnu1mFe5ARSx0MaDSHHUgday5NLhnPsbZym9zIZFvRHV4jvN8pI6+PQ1o6z/ZDhtyz3puLlzBIEg+znnYkfaFH6MuRYL7UKacU1RS+pJUMCRuARI9RSj0Z7tg5AEEiXWYMSMlzQ/D8KzAgyq6mDoN/hW44jicMrN3zLKqGIIJgE5VIEHUmQI1qzw69au2w9ohkOx16aHQ6g+RpozrYE8EmtTTrzRcsbD0oRb2oyooRZtzWiBkyoO4mpCsH2hx2KtWjdGKuEG7kCBbSQIZvaFsk+z8ayt7jN9zz3LrDwN278ldV+FMaj2S7cC6sQB5mPnVZuMYcb37H/</a:t>
            </a:r>
            <a:r>
              <a:rPr lang="en-US" dirty="0" err="1"/>
              <a:t>AKqfxry</a:t>
            </a:r>
            <a:r>
              <a:rPr lang="en-US" dirty="0"/>
              <a:t>/tTgbdnE3Ldu2mVcsFlF1tbYbVruY7mqapb/t7A8u4XT/ANqswA69i2SAQPZVZ1EQP1fdrM0b7Fq31hMxkQLmAmO9tncdNdv8qywxINwSpMHppI/kVpOxeJLteMKBlTRek3Qdfw0oRVNEzv2ttK+MvhmInJBiRmFpYWYgdT/MUN7JYcHHWjcCkS3WdUtt4COmk137XqbmMxCyYDL125EEjp1H4VS7NYZhiVRt8tww2pg2XYmPMeB0oLkZ8nXtI5+l3CqM2Xui0LOot2xExp6+la3hOFw+Js23Ny4jPKpmEhmXQ6R46at03qlbwV0469d7y2tsFAQSskhF0M6+/XeiPDsCbdvBobuHm0bhuAFQOZiVy8o113EVWOpbonLS20wXxi33q2sOl5SqS6zbdWkseoJ6t4UT7L8XFoL3jL3RQcwzBRkETzAGNDuPHfShXE8PctXrNybapoGY3LcFQecA5txy7eNRwSlLCAxBiYZTB6EawemxP5i0pKKbEx20rPSZqKXARIII8QQflWG4rxc3Lh5DmZTAUke0VByktqpmYMjn8xXDh/aJ7b8vKcqh1JzLoMqk5W1bxIgwD4VJZ02U0noQqQaoW1MD08xQu/2iw6PkLHfKSNs2YrHidunSKpKSjyxUFi1IVn7HaEu4y2m7vlkyCQGViCYOkFCI11IoxfDXUU2FSSQc7sYjKdV1G+nsg6Ujyxq0UjByFxFw6qDIUE7AcxHiSTt6e6qGcAjLkUkwuozE+RY7/sxWW4/xi6XNonLlaCqkoTJAMyZO2njv4UEkvmA5V6MpBJA3PtTEHfpB8K4Jw1ycrOyHU6IqKjZ6Xxbi6YexaN64AAWUmCwzl7ngDOiaGPHxNCu3D95iEaQfqLc+erH85rL8B7RMzJZuWO9trEi4qOqsMxkAp5trM6nfqb7R4trmJJy5QtpQy6QGHsidIEdBVZxejYTFlSnql7KqYY5rCAkd6WAIJhcpG+vWelLD2Lz3Bbts2bm1zPoFEk6agaGkmOdShBzZGlJGgzRmOh1jRvePE1PgnGrVrFZ7glV0MHrcUqTt4tGvj41DStq/ZWPUW5X+gx2fF0KLTJcU5rhClGVjzW1LiQGIMHXauuIwzfRyxUgAtuI3W2NJ13BGlau6cMTbc3PaUIqod8xBEqhnr12oP2exWHt2ALg5jcvAPlhQtu4VE7xy5B6mr6NuSf1N+PH8Kpw4DW3N22IZCRmLHTL9wEfZNNeNhbmdWcjKQQqxJIYEyz6bzsdqv2XwzNlXD3TIY5mJC8vvO/TTYGmXiKgWmXBoveZy2cgMgRFYSImSWyx0ihpl6D9SHvv/AE6dnML9c19QQjoQJYM0hkB2A+6dK7XOEO2KS/y5VLftaqV008x+Fd+B8Ta7AuWxbOUtp7EFgAAfHSd6q4/gyOBnxQAF5rkEjLDMWy6tuJ0M6FVgaRTbrgEYqb32XyGFHMfQfM1RxvGbKXVsMx7x4AUKT7Rygzt1+B8K7/0thwxPf24gfaB6nwoRjruAbEJiHxNsXEGVQHWD7USD+3PuFCTfYbDCLk9d1TqvPYfAHDKwu21Ysbxslp2fVSYJiI8PGreJ4y1t8QGtjJZsi5mDyzZgxC5cunsNrPh46C7P9Hpb7pcQxBZXzLcGbMqhc4ZSCCYEx7oq43HsGrO0OxdVR+R3BVZgECR9tvWkt92W+nBN1Ftfga5xi8tvE51ti5asi4pUll5lYhTPUFD6g9K49nsfcxVtrlxmttbukADQaWgCrj7ShmZtfAU1jjWCto1u3abI3tKbV2GEZYOa2ZEaRUx2pspPd2G1MnKuWTESZAk6AVr33ZRxdNRxu3VOvQuxWJZ1uqzm4yOMz953iMSoMoYGUfq9KP5azKdsAvKuFuqPJbRHrpdFOe1twnSwfeFB/fPgfwPhWUklViZcGSctSjV9jSZaBcL4DcW7iSxKW7rEjI47wsXLFgyqpURAykk761VftRiN1sLHUm5GkT/ZN0g77VH/</a:t>
            </a:r>
            <a:r>
              <a:rPr lang="en-US" dirty="0" err="1"/>
              <a:t>AEhxs</a:t>
            </a:r>
            <a:r>
              <a:rPr lang="en-US" dirty="0"/>
              <a:t>/okA1+3MQATvZGw39Rt1zkmGHT54ppJb+y5xHso73BcS4AUW2Uz5nJe2xbn1kgg7zM0S4ZgRhLMO8nMzu0QCznMYHQax7qBXOM4w6RaUzHN3m8T9lk6anw60Ixl7GXJPeWiIEwL2s7aNeOp6Ab9K0dN2NPHnlHS2q/KPQsFi7dwSrCKoYF0YkKwJU6gdK88xX0u3ae65QKsx9WpJIGblzM2Yjr4eIotwmzfUyZBABY7Axp09K6IRUuDgy43Cr/hw7R2h3KhgCPpcEHaIasdx/gNyypuJLWwNTpK6bmDtvzQPdWix/GUe04vubSW8SGzqheTlJiB76lc7U4Aj+s3Nv7Jv+rWp54ZFNaV/SuOWJwqToC9t7+XiJHQm0f+VR+VZDvzWu7U8WwGIuG8XxHPlgoqj9GI0zftD4UBy8O8cX/7VWqzlbRZxZv3mFi405YAT6pCNFMtzKenX40X7M8Maz3hYQGNsLzW2+3J9h2j3+6qT9k3tILt5rinNMNaJlgC2pS6fA7idDoepLgmHChovNcl7UKbTWwsltpYyTA/AUVCtwXbCXHuzveXHvW2tZjcYXA7GcgOWVCEGToIMjefCufAeG2hezWkJ7pL6M5JZiPorMNSdB9ZHu6aTf7RX0yXENoEd4yuy3VDBjdYhchEnSNvHyoLwDGFMXetI7G33N4mYMnuCJEAeFTg1pd82GcfvX4OmMt4hruJOHtAi3cAY3HJDZbYbKi5RlIkHVgDP4Euy2F+mWe+nu9wRM7Ejy00n30A4h2k7nEXrZAym42fRDmXKOU5gesnePLxLcPt3bC5LNwgCOQQAeaW1ZtSQTuapDJLgnLHGTbaBHH74720jNKDKzISfYLk3IHSVA1HhVviPanDEpbw9pV0+wWOYltARcURA6evvrcZ4O1457lss0BVVXXlAJls2aATpymR4Vxw/ZoINMO9w6/bBmRGUBWg7z+PpQyZHbqL+BYVGKTLuB4muIRSVjedAAQoggkyZyxMbAHQialgchxGYKLmVM2RhIVhLJo0ATAg7gkxsYH4Ph4XOLFpoKXASzaoSrBQpneYWJOwNZnGYG9YADqyllJbXUnM28Hwio43GTtFXwbm5jGuspulszNBIBGwOgB0UiY9xqfEcE4WQpEk5JneZXU7DQanpHjUsPxkqqyxGg1m5/31W412jv5ALZOhJ0zD2okkySdvI0+Tpm97BFphbguLs4dFuNZu53QZ2g5CQSVgNA22g7CSNYGkxPGsLZs2dwcqEAcxyd2DOmgGoGsbGJFebWO0eJe29sqGDSdRlKsSTIJzaCFO3TrrT8R7Td5h0w10FuZTDZVBZFgGVDQAMoAIiB11pVif6KatOyDHELNnE33db4llDyQVOgYlSFBEgLvHQ6zvZwXB7ferZc5jmAZlVwp19mQAonf1AE9CBsslsnu3BhRbUZYBU27kkCZ2YxPlpRbDcRy3LWIZLbZlZw0xr3jAESdhMa6wTuYBEoqI8FGW7Bt6w+GvPbVzbJAgsFYaZtzdttpounKTvruOeG4ndutzuSxIQvCLrMAjKoBGsazI90E+0/Eke8jK6ywi4ArqhMDXOpJB06ZokzWeTieScqA5Yj6wtmJygtzgkarOnVjtFUS1x0/+2EuKe4WuaNG+UtkJ2jaBBg80b+DeFNwzhRv3FBdFHeMbhJnlDZpAJ5dM250n1Fdez+HtYgNcuOyHT6vQqAuR55jvuNtvWo4ziCxfyraYut1UIADAOGUkmRvJiQd6DwNOl5V/tBhW7l4dfo2vDMG6XEJRkQHRmUqMqw2p0Hsg/hVDBlr2GKWwSRcxMiJJ+ttnTKZnnGkePlIhOMM+GMlNbHdnKGLBrluMzFhAg7kHTxq92OxFpsEiCA91r4YkgS4a08sTtyKN42rfRcYPbi/4PLKnkTb8Bvu7lpO95eW2+hXmh9B13gHTrvWbwuLe6tiXVBaLqwKKmgS2mihuUEodtNCNIFaDiXELZt92HEi0w6yLiKxI2g6H41jeGYhMiFioBN4Ak7n6nKOYmTJMDzNXhj+xtrc5HkWtd1uaRcMtzKbjK8KF1VYMT8dTt+FT/o+0PZS3PgAPxrG9obl7PbNp7gQ5QCjMFLQ0gFTE7TVrs3wjFYhXcXr0o+UgNdZohTIg/rbTXJOCTZ6uPqdMYpWkapMOvgo1gRGp8PWundiN16np9nf3DrQTiHZjHWQPrXbNzgC6+Ya6Zg0cw8ATrWbxFzF973Ye9qrgqS08wJYQfExvSKK8FH1S5bZvYI3gEdNOgk/</a:t>
            </a:r>
            <a:r>
              <a:rPr lang="en-US" dirty="0" err="1"/>
              <a:t>AipEAaFv</a:t>
            </a:r>
            <a:r>
              <a:rPr lang="en-US" dirty="0"/>
              <a:t>/ADMR+OnuNYDiGJxNtS967c1bKV3Ylraq8jwKrHupWuJ4jELcdWuDu8pJbUBmuBlOo+8pNOsfcR9ZH3ZvkEwQdfXfaCPXMNP1lp2TYgjx302mROkRB16ROhaPMU4pjLUMt4SpUZTkBGUpl9pdgbKdfs+ZmH+lWKEILkQIhVtscuVEiYMwttB7qGhhXVw72enXNNQdfU7zljadxl2JkRBYMrTW8kAzMgaZh126ncA7TMaZgAU81TtHizbusLpBVkMFbZ1Ny5c+5952MeZHkOGB4ziGtk977CiCVQgZVNtdl6KxHvoqD7mfWQqkmeofSAdjrI+1J11ER1OpEeZEmXqGXQkXYO859PAHwAB0EbEmJYzXm9viF9bigXFMZSICEzatFEJ06CdPOutviN0IgLAA2gByjXu3zJ08ZplFdiX/ACV5Zv0sAxmfXaAdCV19kncb5ZIEy0mq9+wqLndyVJIAUnM/UhWnqPbunU+ysDSvPl47eNwEsohrjewBreUK/Twj0qa9ob4ypnUqihRyawM0Tp+saZRA+pXa/g0d3HuS7tECy4VQIVV7q02RR0Ekmt7j+Jq9kWlALkwY9a8axHEr2YrnAVkWeVdQ9pAengBXp/CJyhjvAPqSAapiqUn6F6pvRF1tuA+PcI/1e8hglsSkjqBk1P4SaH9new84y3avqGw7h+dcoZSELKGmYMjfY+UxXTtFj3tvdcSYvIInoUBI9CKs8K7T97iEtBCM079IRjA120qfU61OKXfknhUJY5OXK4LParsngcNklSUJIXUNrudIH8iqVvs3gSAQpPogrp/9Qbh7m2TJi5/0N/ChOD7c3LaKirchRAiY92tNxsznsZeC4/okeruB57JWh4Nwy4lpjdHN3trZy4AzNESBHmY191Zk9pGnRDPkRPwWjvZbiTXMyuCs3rMSZ270/wAKbUnwxlQN7Z8M+tvXHurlN9iF7xWMKxBhAJU6HefWqnYtc2IuQdsPeMARE2yP4UQ45jmXE3wrEfXXNmI+0R0Nd+zGJJuvmkzZuKNSdWEdfWk0dx3DezN9o2sjEX5zSGaQwWC+YqMrA7ajcSI6zADviLt26XZWYnXZo16woOm3wrX9ocAly/dD3GQLcvEhUZjoSVnWANB+PTrywvCr62wwxBC92rhe7UwGXMQonWAdxE00HGLtuiU072M9esmI7o+ZyEnrty6DXbyrhbtGfYMjWIYHx6CR61qxw/EET9Iu+6zHU/reVdsBYYXgj4m4Va0GKFE1LNlyAXDliJJM9K6nOC3skoS4J8PxuHuKBfS5nugZsuZYaAGOoA5tTpOhq+eDcNAAPeNG0kNHjE7e6ljUtm4UIDd2eUkDYkiNNN1O1Mlu31J95J/OoQxRtyWxfVSruX7Fvh6iBaY+on8zXVbuBXawx/8A1g/OqaADZl95I/KKT3wDBK+5gfkKdw9sCl6LL38L/wDa3P8A01HyrhcxWFOn0Rj4ygH5VzGIH8x/CmfKenvkfwoaF3DqZNMXhl1GCUQSZZU9o7mWTc1mu2uNF50yWLgChgcuYgzGwyQBp4a0eFyN9R6j+FM2Fs5g6iT9qFC/EzPvpZYYvgGptUYe1gbnKFVlXUEsDIkHeAJFF+CKtjUPZusNVJVyOYyQsRrvzeem0k82IuLOVAfI/wAVrN4nB3cxLWuQnXISCF2I69PT1oLHKG6HxPHb13+gjx7EXsw7h7PdsBomUy+gM8sk7e6KmnDrvdHvLKG8oMcp5g28AZArazqYJXpQC5Zv5vq7LlQTlJg8s8sSfCKL8O4nfssjX7KdzbVc4ZVzHM2UPproSo9Fml3ct18HVkeHQlFtv2XODW+5N1Qvsrqdch5Iibi6hm0yzpR/BcExKki7ZvLqYIvCMpaMwTvQokSdAOvXetwzFYLEXVDtZRc1sgBig9sA+16zr4Hfrf7cLh8ItopfvnvC2tohyoSCSYI5daWb+7lM0YR01uueVyV7HBMRmQsUQ66XHB8VMRIMgifCT5Vx4r2bVQgUWuUlkys3tkrmMAgEQq6EdPxpcWw9x8P3wxL3kVcyhpJIaPZJmCdPHbaiqcLYwcwUQDpZskfjcU/A1WOSUeDmnii+6/pnH4K63kCi2lsBXOZ4ltQU3JG+50+VHuyGLYBmV0ym5rkuLrAUFSAT1X086ssFtjnxKoNPt2rP7rdKA8VdWNxVcXLVwgFuW5mKhDrcZt1YGBrHlNTlJu2xox2UV2PQk49hbyWrhv2ichB5o5gdRBg1x4hi7RZSrKUNs6xpKtJA6THwmsPwnC2bVtYYQCSO8uQQTE6KNdutXv6btgADEQFMgBQRPjBUzr1EfGuVSeo7J4MWhU3fvgM8S4Rm1uKvMoVsxBQJAzcwbQiDBg9PGhONwVhLd9LNsKclkabsMx5iTqTJYS2pgUI7TccfEcq3wV1kC2UXaNSTmPhM9TptFTA8Tu27Tjv5fQLImRLFtSpg7a1WMn3JPAmnTWy+S6+BvPbIuXCyrJUQHQEDbUbz5CoXuGB8oNxRdHs20VVGrANmCidIHpPnXXB9o7yIEbDlgB7YugEkmSdQBrJPqaEP2hxD3wzW0AHshisqM0MQQR5T6UVQv05NpbW/waOzwO2mHud9bWTesKOWOQtcBECDHr6+FBOD4LD3FxBZcgFrVULZRqIygljMkyJ9BRLhmKs3Ea0hs2it22y5XENkJYxr4ncTvRUYDMiqjWye7VDBMEqwbMYEagEbeFN922lWmJLGoycZOmvG6+TN3ODomIthDmRmIJ1zA905MSAI8t/OpYvgSvbsABTCv7RK7uPumid7gTJd71LVtACzELcfSUYHL11JHy0qmvfXLad3dtK3Po11gxUXSFACiY5SDT05K3sycVT23B+G7N23/</a:t>
            </a:r>
            <a:r>
              <a:rPr lang="en-US" dirty="0" err="1"/>
              <a:t>wBi</a:t>
            </a:r>
            <a:r>
              <a:rPr lang="en-US" dirty="0"/>
              <a:t>/qrmN40MGqPHODLZKZFuKWkc5zAagfcHj57iilrAXtVKBj3xnIQQc1svlGd12gGZHWuPGuF38si1y97A5szwToT7W5gb9aLixbKvE7IzqOos2ddP7G35VpceMVmtdyGKG1aBKsAFO7GCdZWBWPxlh1aGVgwtWpDMwIJtruOnp08tq1eCwl4sgCvBtAgd9H3ROug3pcEanI9Hrp6+nxbVS+Th2jGuI/4idJ/2VCuzS/69ZjT2+o/</a:t>
            </a:r>
            <a:r>
              <a:rPr lang="en-US" dirty="0" err="1"/>
              <a:t>snq</a:t>
            </a:r>
            <a:r>
              <a:rPr lang="en-US" dirty="0"/>
              <a:t>/xHDOXvIeWChOZ7Ueyw3G/s/A1X4PgGGIV8yEKskqxnmV1EHKR4dNqrki5SUkebGVQ0mx49wP6QioXy5XDTGaRBWNxG+9cbXZtVAEWtP8Adn/uqrexJDWgtx4Z8p5507t2ERa01UdD19Rc7s/evf4rn/8ACmqiNGNtY1X+qt2bNvNyhoOhI3lidaI9mbjG6tpgBkvIphVXVc4kwATt1mglrhzhgXV1EjWCDvpHWaNdkcORcUkywvpMjrlckfz41zxcbpHVNy4ZR7RcXuriL6i4ygXrgABj7bRtVzstfdroNy4xJmFZyZBG8H5zUsSCcRdyokm9dmVEMMxmS2vXp8prtasNadGFkwuhIUwJIWAYjYdPClWRN0Lrk9gPjL1m5i8SXMOLl4HVhyK7aHpGg/kV34Ti8lrLbtuiF4Yl2YBdAxDLMgjZfEGNqni+zAa5iXF0LnvOSzDLoXLBBIJbXXl3K9dquPhiVW1lOQkwQSYAImNPAwNRvUck09gVbM3xe/hQqm1azyebMLoWCCRBJGs/Cn4FxWzbDM1ju4gqbfe66yc31kGNInatH9Dw9wGwS6gTJYaww5TMnrJDRuvlVROzeCEg3iw2P1rx78tn86rHJqG+nK9jngeL99ndFyqXJXNqYhZnU9ZP96ra3WPhRDgvA8KFi3cCqDqSztqfGbY+dHLPCcEol74fyEj5a11RkkqEcXe5mCxPhXJhWtbF4FNFsZvOJ/</a:t>
            </a:r>
            <a:r>
              <a:rPr lang="en-US" dirty="0" err="1"/>
              <a:t>fNcrvHbC</a:t>
            </a:r>
            <a:r>
              <a:rPr lang="en-US" dirty="0"/>
              <a:t>/o8Mo/BP3RTa2+wtLyZqx/5gVYDEeNFrnaIH/YWv7wLH41f4fjb9z2cPaj9nKPz+VBydboKXhmcE1MWT4ifj8q2C2WGty3h190/MCpfT7S6G7aXyUCfgal9Rx7WhtKZkMlwCYMehqHMdpn0mta/</a:t>
            </a:r>
            <a:r>
              <a:rPr lang="en-US" dirty="0" err="1"/>
              <a:t>HrQ</a:t>
            </a:r>
            <a:r>
              <a:rPr lang="en-US" dirty="0"/>
              <a:t>/</a:t>
            </a:r>
            <a:r>
              <a:rPr lang="en-US" dirty="0" err="1"/>
              <a:t>wBqzeij</a:t>
            </a:r>
            <a:r>
              <a:rPr lang="en-US" dirty="0"/>
              <a:t>/trlc7QJ9kD1zt8hTrI32A4oyBwV6ZVSW6iPykUP4pwe9eHdsLi9CAsTqDG2uo6fnWzv8eY7C2P7hJ/En8qq3uJ3mEd8QPABR8qNt9gUjNp2UxTJBvlANArW9PiAKlhOC3sPmuYhkezlKmQAQWZQCQsyo667a9KI4i3ccQb9z/Efnv8AGhON4RdnMtxmPgzOfdvr75qcsbbsdZJRi4punzvyCMJjQt67bXEFbKPKoDcYMCxJACA6DecvUbVPHcRtmSLauemdTP8Az2avZEURdtvbHlzKfQHb3n3VbweCstBVk126E+QBgn3UkotDw+6rYN4bxp7jxctZF6FCd5O5zAx6A0eXD5tfLxJ/eMn31K3w8KdYHug1as21G1JJtnRjhGJV/oxT1+Fcn4OvhRVVqTADUwB4nQfiaVWUddwIeCr1H4VEcJC+yzj00/Ki9ziFld7i+6W+KyK4f01ZzZebYmcoy/OfhTaZE3PGu4KvcKnWST5zP41wPDmGsD5mtCuKttsy+85T/wA0VJ7XWI84ofcuQrRLhmaIYA8reRBj8vzqs411Rfeiz8q1l3CCJBPpFVG4dPSaKmZ4wCWnQMV9HuL8AwH4CuuH4arhQzoMuYD61QYNxnnUGfa+VFv6H6lfx0rn/Q06gaeNFyT5DBSg7i6ZS/0XZWDW7sy+4XVRlOpKt4iPfVu5wHFZOS+x1BhmcDRgfMdKjc4cFPLPrSU3FEB2jwk/nQpdiry5aadP9Ip4ngV97r5nRmyqSZIn2lH2R92tNZVrRQsQMuHjWWAYFJHKZ1AO1BvpV4fa+AHyioXMddg+1qDszAbeZpoPQ7RLPKWWKjLhcUPxe9dOIdu+tZii8xYoYBcBQXHmevWqFl73ezlzwo2CuDlJ0Bgj7Wtd7mNu5s4zAxBOhJG4Go1gz+JpWOJvAJczmIgopEEb6DyFWWdpHG8G5WxWIYMmZIh/uZdg46R4/Cp/0go+x+D3euvR6uYXFBrgVrioAxOZgdCR4B1+8RWlwPEMGUXPeOaNYMCfLU0X1VdgLpm+4M4j+iT/</a:t>
            </a:r>
            <a:r>
              <a:rPr lang="en-US" dirty="0" err="1"/>
              <a:t>AIlr</a:t>
            </a:r>
            <a:r>
              <a:rPr lang="en-US" dirty="0"/>
              <a:t>/wCVKpdlf09z/wDJT9y7SpVw4P8AIt1P+Qh/WX/4l395KhiP09r/</a:t>
            </a:r>
            <a:r>
              <a:rPr lang="en-US" dirty="0" err="1"/>
              <a:t>AIn</a:t>
            </a:r>
            <a:r>
              <a:rPr lang="en-US" dirty="0"/>
              <a:t>/AFPSpVPuRiE8b7f+H95apYb+s+4fI0qVRXcfHyzknsP+y/7woDwT9G37Z+QpUq6cHcaHJpuGf1e96j5Cuh2Hr/GnpV3w7ksvJzNJqVKrETRcM9lKvcb2pUqg+Si4Mhi/0g9D8xTmlSpl/iAl1PpXNdz6D5tSpUuMaZ3Xb3/lUvCmpVQQ7puKZt6VKsHsV8T7B9Kxz+01KlQYpuF/q9r0pJSpVzT5O3HwXbPse6sRjv0zep+dKlTx4JZOSzh/b9/50fb2fdT0qrEgzP3N6J9lfbPp+dPSoSDALYzrUcR+jHqaVKuJ8nqLgrHerC0qVEzKrda43KelTIVle7XI709KmAczt76rXd6VKsBnHE71Ut7D0FPSoCn/2Q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5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7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data:image</a:t>
            </a:r>
            <a:r>
              <a:rPr lang="en-US" dirty="0"/>
              <a:t>/jpeg;base64,/9j/4AAQSkZJRgABAQAAAQABAAD/2wCEAAoHCBUVFBcVFRUXGBcaGyAbGhobGyAgGx0eHRoYGh0bGiEdJCwkGyApIBsbJjYlKS4wMzMzHCI5PjkyPSwyMzABCwsLEA4QHhISHjUpJCkyMjIyMjI1MjIzMjIyMjIyMjIyMjIyMjIyMjIyMjIyMjIyMjIyMjIyMjIyMjIyMjIyMv/</a:t>
            </a:r>
            <a:r>
              <a:rPr lang="en-US" dirty="0" err="1"/>
              <a:t>AABEIALABHwMBIgACEQEDEQH</a:t>
            </a:r>
            <a:r>
              <a:rPr lang="en-US" dirty="0"/>
              <a:t>/</a:t>
            </a:r>
            <a:r>
              <a:rPr lang="en-US" dirty="0" err="1"/>
              <a:t>xAAbAAACAwEBAQAAAAAAAAAAAAADBAECBQYAB</a:t>
            </a:r>
            <a:r>
              <a:rPr lang="en-US" dirty="0"/>
              <a:t>//EAD0QAAECBAQDBQgBAwMDBQAAAAECEQADITEEEkFRImFxBROBkaEGMkJSscHR8OEUYvEVgpIjQ3IzorLC4v/</a:t>
            </a:r>
            <a:r>
              <a:rPr lang="en-US" dirty="0" err="1"/>
              <a:t>EABkBAAMBAQEAAAAAAAAAAAAAAAECAwAEBf</a:t>
            </a:r>
            <a:r>
              <a:rPr lang="en-US" dirty="0"/>
              <a:t>/</a:t>
            </a:r>
            <a:r>
              <a:rPr lang="en-US" dirty="0" err="1"/>
              <a:t>EACkRAAICAQQCAQMEAwAAAAAAAAABAhEhAxIxQRNRBBRhsSKRofEycYH</a:t>
            </a:r>
            <a:r>
              <a:rPr lang="en-US" dirty="0"/>
              <a:t>/2gAMAwEAAhEDEQA/AOrlqEMIT0hQSh8w84IlI39Y8PypHuvTsZMuICBqIoiY3xesETPB2hfOhPG0eMobRUyOUGCH0ioJ0PhDfUxXKF232BMgxKJe4hkJXsI8AoXTDr5MH7/YH/T0uQk3EFPZyTaLpkk6RdEhW6obenwiUp1wxRfZzRT+h5Rry8Mo/EYKcCfm9ItCMmrSJvW9sw/6PlAlYVtI6JODa6hEKwyd3i8VJcoV6qfZzSpPKKdzHQKwUAVg2h9/symmYhlRRUmNpWFgRwsMpjWY6pMUMiNk4aKqw0NuDZjGTFTKjWVhYorCnaNbMmjKVLgZRGmqRygapMbeGjPyR7JDapcR3UMpm2nPe0eHeXncjLpoXYVjmBKVkWssMgfjsQQAgJHzOXjvsd2eiakJW7AvQs/I8owu1ZQmzEYMHu0JYkqc5wwYJNz8QqduTMpLknKJyMhJmKCO7mKQ6lJlpJqk3AU1LJD8muY6HDY9CJqlTUlpWUoZzmCwoJFauO8y1o9KcRje7OwGHlEy0FIWSW4uKoG+tCR0J3gWO7EldwqWtawnNnVMKhnNX4lGhFqGlBDKUSbgziB2pOXi0iUyysgKzJ1IUlWYf+JVQCo8h0OE9l88wzUzWSopUuUsZjlz50y1oPuZQEgVNju0ZPYM6VOmLSUKStwlC5fHMJIKCpSiKBh8NKhhR47syxLSUywCpQZ34lEBhmIYCgZ20gp9E1G8iuImysJLbMQHKgl8y1FSnOUXNVWj57jZmIxM2ZNLol0C15QGRnSWzB3IpQFzUbwft9M1C5kyYoy86WUhSgSsZ/dlnLUFwS3usSTYKVwuHWuUJctcp5iaIQh5qmSxSv5SxcGmZ1VcgHSlmmK0Cx4w8lRTKKl8GUrJoCpgopAL8IdgoguqtmjFlEpUSh+TEuB4VhpeBmBKiZWZIJHeAKZyAQP+IcJIBrXaNXs3sIL/AOpMmIoBwpZwFCmbOlqcNsx4kmxzBKbYOD6uiWrZXlBkSkm7jwjUOEmfP5RZOGWPj848CTZ7nkXsSRhJe6z0EHlrlINFKfxgykTNCfAp+4iikT/7j1CT9oRU+RW77/</a:t>
            </a:r>
            <a:r>
              <a:rPr lang="en-US" dirty="0" err="1"/>
              <a:t>kOnGy</a:t>
            </a:r>
            <a:r>
              <a:rPr lang="en-US" dirty="0"/>
              <a:t>/m8wfxBk4tGlegMZ/dzb5VeDA+kV75QL8YPM/xFFH0yfjT4/</a:t>
            </a:r>
            <a:r>
              <a:rPr lang="en-US" dirty="0" err="1"/>
              <a:t>JqIxaDoR</a:t>
            </a:r>
            <a:r>
              <a:rPr lang="en-US" dirty="0"/>
              <a:t>/tP4hpBBEZEvGLGpPWsMJxsz5RFIwrklLRfX5NVJ5wRA/WjGRj1vV+lB9RDCMeq3E/LLHVBpckJaMka6Uc4tk5xny50w/P5I/EX7ua7uo9VAeiUx0RmukQcWuWhwyRsIqqSNhGfMRNagX1zj7gQWRPWKFKz1Derwdy7Qdrq0xnI2kVYRbvVH4Ff8At/MRmOqWhW0v6BkoqXAVSoKtatE+sDK1fL6iJSmkPGwKpcBUpOphhcxQumnWF14hPJ/CJPW9FopsqoDQxQgxKsUn9MUTPBs3nAXyPuWWm/R4ogSpUGC31EebmD4fzB81jKCQmuUIApAh9aYXWmMtYdREyjlHL+0spa5iJaEqUDlJZL5SFX5gukKegAeOvUkxQSzFoaostO1RhYfslYxPfKKAkSwkBNyagklVQGbXQQl292dMxa5kgnupaUpUlQc5y5oqwFQN/pHVKlmMb2g7XThpYVRSipIyvViSHA1NGA1O1w8Z5wJKCS+wj7Pey8rCpzEqVMq6gVAH3gGDs4CjXmYYxva4kzEoMtbMCZlWGYsASKpF+KwrzjFle25WElEpgpeTiUAoNkKllDklISV1DsU1vSuK9r5SypKZfeSwooXmIZY4cyg540sLXVTeLRfs55yjX6RVfaAXiZxZCZikAd1OAIQClILLcsapLAWQRcgjNxHs2sTZKjME6YsqcS3AARkGUFPuM6q0HCBRyYv2XgUTZhUmZLDLSuXnmME53OTKnKXcpACaBjegU/iexl4JIWFd/LylUyUssksxWQSTTMpJynUA3im5cHO03kUxIC8JKkECVM7xQlyznBWyklS1ZiwJKgySCKKINQ23P7CxRlyZIRK7qXVPGpEwcJSApSRU8RJIoaUFjg9jzMQZk7FIKwiuVUycnMolLoQoqILt3elMl2BB1+2vbpHdJTKyLWS0w5SUhiaID8TkAvZoLmo9GSXZ9IGJI/THhjDt9fxHz49rTxaYrxCT9RFkdvzxdST1SPs0eN4JHr/ofKPoQxh2/fKLjGxwCPaWaPeQhXRx9zD0j2iln3gU+bejwr0WugqGnI7I4zYqHh/EV/qH+Jfp+I5+T2lKVaYH2eG0zxooeYhdjG+nj0aZrZUwdCYkIV8K1+J/mM9OJI+IecGGJ3IPjBUZLgR6NcD8kKHvTVJ6l/vDMqc3/dJ6p/</a:t>
            </a:r>
            <a:r>
              <a:rPr lang="en-US" dirty="0" err="1"/>
              <a:t>JjLRik</a:t>
            </a:r>
            <a:r>
              <a:rPr lang="en-US" dirty="0"/>
              <a:t>/wBnpB5eOaxTD7pohLRk+vwaRnpNcw65f/1F0qSa5x/x/mM//UVaNHj2krcCCtSfaI/Ty9GgVH4ZgH+0R5K1/M/pGWe01bp/fGBKx6vmHkI2+QV8ab6RsKnTNMvn/ELzZ04Wb98Izjjzrl/fGArx4BqtI8vuYznqPspH47XKQ+rFT/l/+J/+sWRjFn3so/2n7GM8Y8fMn0ipxWyh6Qtz7KrQvpGjnQ9z/wAF09YvMWFfGfBCozf61Q1Hl/MUVjFH5fKBlhXx5WNqw6T8R8Un7wEoSD748jADiVfr/mKHEneB42yyhJcv8DClD5vRUDUofP8AWF1YiBnEQ60mNVdjySRYxbvN4zFYjmPKPf1J5QV8aTA3Hs0s8T3kZnfRdM07xSPxpCvUiMY3EiXLWstwpJrag5OfSPk/aHZuIny1YsnvQtYQkfGkZlJqlhVJLBjRzUC/1PvI5X2t7bmSiiRJRxzBwqTRT5xRIsSauTQbGOjS05RzRz60oyWWc3JwKEp7lDKmHMlYmq7taCnjyJ4yAeB+FQuAbwx7LYeYJAeRMnOVKly0sJY+EqWtmzKch3qkFtoU9n+zJEx5s8TFkLV/05fGAGDiYQKOS7vVurfSF9my+5MmX/0klOV0XFGDnXxrzi9OzkjFPJ8t9opCiZjYIyylWUzEKUsKoHckEKcE2I8csAxmHmJ7olSl5kpJQtTnjqEBObMoZUlPuirtoR1WLGMw3AiTIEsqYHLnWtSQwmLYCrJBLAGtKiGPZyfj5mITMnJQZZSU0QzMWJcgEcQPC9zZhR2muibirOS7ZxyEgycMJqCp0rTMW+VNMyMpoklQdRLkkBi0Y0pRAIUxJ8vS8d17bywZzqlqSGSy1OymzAlAdgLXDvdnD8biEpBZKfP+I55yztEnhnb5RziqkCFFTCwIVQmj/R2j0rEqdiKftYhHUTO1agzl6RHdxVE8WIA5guPpE52MPafY61ERkEWDixI6ExJWOUezbNGoZTQZGOmJssnrX6wT/U5nLyhUGIaDtDvHB2orVD9CR+YMjtFBvmHrGdEEQKDvZrDFSzaZ5kiCIW/uzAeiowymKFMFAc2dG8wan96xCpi94wET5ifdWodDTytBk9pzh8T9Uj8Qyr0K9SXs1VAm4MUKDtCUvtxY95CT0ofuIY/1uUfeTMHQgj7Q6oVzZKqQIz23i4xWHV/3GPNJ+tot3ctXuzEH/cIdbRXNgP6xQsT9Y9/Xr+b0EFVgFbQtMwyhpDbYi+SYUdor5GLjtdQ/yYQKD8piolvvB2ITyS9mkO2Trmgg7UJsYTw3ZfeWIHUwwj2eXuG6w2yIPJMYHaKth5RI7U/</a:t>
            </a:r>
            <a:r>
              <a:rPr lang="en-US" dirty="0" err="1"/>
              <a:t>tEU</a:t>
            </a:r>
            <a:r>
              <a:rPr lang="en-US" dirty="0"/>
              <a:t>/0SYn3ST4j7xZXZykgqmEJAD15dKQyjAVzmXHa4+X1i6e2R8h84QwSZU3N3SgrKQDVjUsLwcdnq0SrypDRUHwxHOaNFHa8vVKvT8wPFTMPNy97KK8pdLgFtN9tIXR2Yvb1H5iTglgtlP284oowEepL0O4Sbh5dZcvIWCeFKRQOwobBz5w2O1Jfyq9PzGWcIoaQri8SJScywQ5YDVR2AFzB2QFepI6BfacsB+IDV2H3jyO0UKHCFEs4FA/rSPmftB2suYru1SynKSMjlySP7Tdn89HhNMubLmIzTMpS91mxJzhjRQcByNelOeWpFN4wjbpMe7cxcydMVMmskpKkBNwMpbhrUOCHYOfGOdxMypFkvt6GCLng3WGeutEuwDmzPbeEp2JS7psd/wARyVuk2Fuzp8GtZFE5VCpSQwIOhBLfvjGl3eZJcAkU2I6UbzjExOMQpIVVwwqaH93iuF7SmAggE9Q7i1I4nCTyi8ZxXJsLlGWW4qs3C4PlT1iicSX4k22LP0BLmKJ7Voc4KP7h11HXQwGYubVSWUm9CFeQuOl4aFv/ACGckuBxGLlkkAfn1pEpnoNA4PPWE5Xa4chQPWjg+XSDKWJicyAEq3BYHQONjy1HOHSaeUZT+49kWfdYgCr6+BtEGcQQFpZ7XD9LgwpIQtPFMUKbHNcWJ/zBEKBchZAuyg6CBsXpvaApNdj7hyXMBFadYOiSDYv4/wAxmTsO5GQtVi1fIP8AXaJVIUkgZ7XKmynmOdoZT+4VJmmcJ+tFf6Qi8IBK8wUhSSQxcUPQjT6Q5hu1lDhmZVsGOhfzhlOxlNdljIiDJENIxspT8LNsoUiVTZegX5D8w6aNuRmrwxeBnCm+U+sbCBKJYzQHs6VN5kUjocJhUITcK5iHSA6Zw0vAqVRKTBUdizCpsp5x30soTYCLmamH2sTBz8jBMLZW/</a:t>
            </a:r>
            <a:r>
              <a:rPr lang="en-US" dirty="0" err="1"/>
              <a:t>dIPJDUUpPm</a:t>
            </a:r>
            <a:r>
              <a:rPr lang="en-US" dirty="0"/>
              <a:t>/+I0p5SR1jFxypUsgLmpSVBwFbUD9HIh1SWTOTH0SpRqFDzisyRK3+kcBj/aCchahL7vKKOzgtq/O1N/GATvaueVZgEpToGH+S2msL5F0K5rs+iKVLljMVJSkXJYDxMYPa3tEaJw60lTnMpSS1NEhqvWtbc3jjF4mZNdXeKWoN75FN8pLCsDStlgCZVNSQE9W5vZxaIy1ZPCBvN7/AF7FPxziGcUSkA67PYa+kZvbXbM2YkJXMzAa8J8DQMaQhMmpGdyCPhAUXtVjby2jMCRxMoDTiFetNYWEZN22TlqYonCYqYlXCo9RcXts8dR2f7TT5bqSoLQ9ZZBIFgMjVT9KxyRw/MZfmJIf95QeWAlLEoINyHNdOh5xZ+0TUmjpe2faPEYjKArug4dCF1IJcFTFyQUizXi6va2eCVCcvhZkgApYEUAVcMLnQvUxgLQwBABvUbN6DwhdE3KCaUp1cG5gW5Zszmzsj7fYhYLJShiGKQGvrmfaHJPtQJo4pqkqAqDTyyjlHFYDsxcziPAk2Lb7V5esaw7Flo+dZNwTQeTHzf8AKv5Cg+RXKzLxa1FRWlRJJNSSSXFbit9ocxmJmTEvMClqIAcXAA4QLmvTaNH+mAFEJdtW86uwgsjDEK942clhWhoNhfR/COeXyE0E5vD4OYTwy1B7PTW5dj5NDa+yC44Ujmovvp/EdCpFGFE769R+6wmBmWQHI/t6PxEm/l4xP6iUn6AY5xYzuGIzEgtU8q/XWJxcwuGcato3w8t4YwixlACA1ma4OgN/HxjOx6jnUkDKlJbnt9dItFJyoIwhbUVY1A+IP9IIpYGUIKqVL+lRUawlJKgxScwG2nheDIllbBJOYnWC4hTNzD4tZqSp/iAL89SfSPJwmaqKDVQGWnjQHpvGPJzJL6/p+kbGDW1VFksSSDY08BptE2tmUOpWQnCLSrhPgo0FaNu7XAgow62oEO2liC4oBR/ARM3tKywpqMEgtVya03bzhjA4tM28sZ396r196o2A30jObq2g2AlITmzOwNKMbag3hsICg2bMW2dXoKCPSly+9UkJQgMeI8ROpBbzpvFhOlqUtCUAhIDrSCNXDEWAcG7VibnfAVIQUnu/eQqmx4f/ACerfTesGWQpxfYkueun1hgmhdV/dzMDzFz5sNIv3KSHGUjenkGAy8o3kXY0WJIlpLkAEkMetmIgkoFA4jQ6Ehw1aN4bQnMxIdYPClNiCSqhAYVp1H3had2g9y40IoeQszPFHbWDbjSxs0s6EpUT4Bvv4xlonTEkKWxSTUJq+gbXUQH+qJuWPpWn0gkmYU2UB4+LxqkuRXI1sP25NSQh1BLsHIIDCgLg6CIxHb+IC3C2swYEfgvGRMQo0Bdy9Tpqa/toXnvkNS6aB/IjzH1hrk+xd5rdqduLWQtanowSkkJYghTgGpv5xnLxUuly4DlyfE1r/iMpRJIOxFbfvWGP6oXYcRyuLnws1vtFNl85A5McmrlqZlJTqArM9QRU7N+7o4iXUBAYWI2U7M5NXekKrl3rxDTx03gsieXeo0JF2tDKG0FsflS0y2Mw1vkFb2Cj9W84JiAlRHdywpQqCEpox8KBjFFOoBSUDRTVL3LqL/VoLMLAlZV7tUglIdgyQNG6RLu+xzNxBUksUoc6gV5u1BCc18uU+lt4ZxJSHIrrqQH2eKyJhrYtZx9rxePFkmxES3MQqSRDRWSa3Jis5Dak9YdSYAmHQtVEKY7At5+ekb/Z3Y6EVWQokvVmB0oesc/hChK0lQJrVv2vSOvK1MO6CctONTtXYM37zIjn1pSWEK1Y04sKga16wNSmNagB1KA4RRh+t4x4S1kHMt3q2UZRzId/A8oGnDJBJUZilG4LjayQXA8No4/9j1R5cxZSTLA2BU4au5HRm9IJKBDlY0HEHZO4dRcv0d4mWsCpFgwpQdAL2PK43iVzUmoBOY0CmoXHMabatE36SBZWcMxAfyLOdH1bpAkLJBSgppy+9tN3iy1UykZqijVpRiKJ5secD7ygoU6BL1psACl61poYMUKc5hpqUsSTys3OJ7RRx5wcwVxV5ltqRaeUAMujOQU/FS1RWsJCbtHpRVuxlwMy15Rws51erbW/mCSJjXqTcDbYwtNmAtlDc39XNYshQA1c/WDQTTwywfhbVg5pam0PkcKlOUpIY2DN1/S8Y+CUVFr7sfAwziJSwhWVQIIZkqIIN+nO8TlC2ZMFJUpJVXhZ3IGv3h6RNMtJSKFQcNodz+DGFKPDQncF7xbvuK5PWvN4MtMFsdmzFJICi4IL7tz2hnAzJiEKKQpQLkkPa1BqNIyu8MwhyKb2EaOGWaO5AqC7Am4G8BwVGXI0sEHvJhp8qTTopX1AeAYvHTAXzED4RoHpAVzZjkFNr0PP8+EIrWd3fyho6aGtmoZjyxxVUxI8NX/EKZ2P7+mF0TDZ/wAQRSjp6WhlChrLvq46ecQlZJavPfwiiXJG/wCtByrKHzOeWkMoiuVBpM3I1QRqKuOXJ3vFJ60kZ2SC9Q1CDqf8bwuVAF3cG7fd+UWlJHEE0cWLGmrPCyilkW7KTMQlSWcc/wBu1IVUEuaEOzbiBTEZVMH+kSpxUeMPgxfKDQDmKwFVPKDleYVJpWAqAgWOjV7OWe7UpcyqlUFy4YOX0D2rpasexUvK5Ub+6kCuxJME7MwQSApYYnRXlRO1i55QxOWhWZRJUwY3Y7CzsGAv4xF4laG6OeyFS8gAHi379YYl4SZcIUwuWOz6b+VYdGKBOYixJzUzeHjFZ3ahJoKaEvR9w7Q+5vhE2xAymd6HQEGvlTU+UUGzA7Aw1iZxXXhszA0PgTeFe6LffS1odAPJUAfl5Gti8dP2WtCZaSFKXViKAuKcI1FevKOUFHfa/WNDBKXLIy2VbiH5pCasd0QHTrWsmoyAmgKi5AZ/dN7as21oslIAcpYktWju7avvV97QlJyIGZQKHf4nKrEkm4SCRsHPWLpmEngSlKVGpUS5falHY66RxOLYRpM6wZNxR6Btg1GGgtFCxdVgKubk9VW8L+EJTJnwJJ0JQgVP9xU2VPP1jwUVE5kilAASpnsVfRhG8dKwN9B0i5OUUPuhyUgMahteo5wNM92KQEJNcygCTQWauv7pWbNCyEllqBY2YaGhowrd7iBYmaahkkJABMxqmlnLC7/mHUfYtnOKKiKvT08IoEgVcks8PLY3/</a:t>
            </a:r>
            <a:r>
              <a:rPr lang="en-US" dirty="0" err="1"/>
              <a:t>mFVoFg</a:t>
            </a:r>
            <a:r>
              <a:rPr lang="en-US" dirty="0"/>
              <a:t>/jfz2rHamOnYRKgRUAeMECqMA/UOIXTL5/f6UhhCWZiYzaQruxiSlarMG0FPIC5gipRWAEFq8WYjLt1isokVBr1ceV3hlYFO8WG0aj3pakZGMufh1hszV0cFjUW0tAVKAo1d4en5AaE/jlS8Jrl1LV8ILQUwktP6YlUxmYlx5dI9Kwy1HkA5LFtaUF+kGldmLUMyxkRWqgc1BoGfz9YGOwugsvEkod6vXYch4QqtfhFJ+ZDJfoeX6IrLlqJLOogW1ageCqoZF0IJb69IOudozCBIXz66eHpAs25eCYZSvXwihWQdTAc9YkzDaMZoIT57faJWQADUMX/xAQeUFQQDsYVmBYmYCrNvAComn7pDKsMH1bSG8Nhn0EK5pAtIWkSDrQbn7iNTBdnpUxoR432ehH7ygkmSHFjVuf7XSNDDMFWr6sAaDeIz1H0T3ZMvGY4ZmAB+ZV6jRjQjl94gzH4lml20rRhpSkexCEGaRle5OXRqeAgM2Y5dmSHYNd6Ec3rDV0i1imKU5ZjqamkLJSSW+8NTmIDBIegSLg2/HnCihzeKRFaGEpQE8RCmqzfeJWXSwYl6F7jSjMn7vC8tiKlo8jpXcb/cQaFPd2a3MavZqEgFQAcWDhqNd710hEGhUSHLhtQ48m9bQSUoetH/X2t/ELLKoxtLxSEskq4jtzqXr40a5ePBRoS4FaJBCQPeexOrX/EZoW1W4tkg3Og1HnF1DP75BewTYH1fZn9BEHBAciV4+WzBBW9akkP01FRQmnKJlYiZMUkBKkpoNcoAY2pl87kQSTJQku1dCpgPAAN43htCZkwMGYAbAOKbV61aM5JcfuxWwS0KTULCUGpIIr0ALbXi8gD4UBTgKc1ZwNemjNeHMJ2cxzEklnYCtWuWdrecXE00CgAHNik8wCVF3/EQlqrhGpnHTJeVN6tcdWrTr5wsucYrOxBIKR7vr09IiSkKvePUUaWR0qWS6phULs8UTNNhDSkoAY0A8/CExXTxA+sZUZBkT1acPP/MFM9/e0sLiFwgjmIYlIFyWH7vGNaPLWVVg0jiIBcJeuhZ6tzi+WX83hr1pA0LrfpCt0A1ETs6uFkpSHSmoApVm+pOkXwyxMCkKUFPqKUFakk60fozwiU8QQGf3lkkig0cVO0aIxYQyZaUB7sAKB76k3udYWTpVQowcOgAkoUUXAumgqCToNtHveF1499QHFmrpbWrb6RSfilkKUVEgMGJ0cAUGlRUc4zJKk3zAFjfa/j5xNRb5MojE+UhTqDgmnW2m8ZwlB2BhiesJAD1ao+0LlBFw0Vja5KRDKU1i/</a:t>
            </a:r>
            <a:r>
              <a:rPr lang="en-US" dirty="0" err="1"/>
              <a:t>hEM</a:t>
            </a:r>
            <a:r>
              <a:rPr lang="en-US" dirty="0"/>
              <a:t>/WAqWNv3nHkr2hghMzFq0gi2LEQJIzRdKGvTxhZCth5TjpDcpWyfXpC8kauKQxLnoVp0tWhvt6RBijMqhdRLcgyU36Ui83FLDBITq5Ipajl6A84hKCQAQwN7AaanzZoYlSkAUTRveyklXIOGPXrCNoFiq8yGmJAcp4hyZwS1gb0uOrxnT8SSGZia9K26R0aUqYFlEX4iQS2pGnT0sRndqSHUFnKCGDCtA9fo3jBhqK6ZRNvBj4gJpUDdhV96GnIQorbeGFCgfz9CYCpzWvWOixrKpHMAxZNyQfzFkyidOdoJ3BFyPTpAckLaAq6fmDScxJOVhub/AGgqMOXFDUsKa6O9BD+G7PWpQGU+OngzecJLUSWRHL0JgqNEg5dyaG3P+ekaGFw7tTMR8RKmApb6eEbGG7PQguR7pLqWl0vyoxannB8M1ylQTQsu9X0CXdwN2HVo45/Ix+lApmdg8Eha2IqBmIYgMHD5gK8q6ecYvtAIWUy0MigBAfxNHeosdIYm9uEhkhIKhmCQl7A0JURlZnNOjvRLEYhJKge7Uf8AxoAR8RDgK0s9qwEpSdyWPQHS4BjtZRGXOmymJC3pQIISQHHRqQoe0VBZOYVuCwJLXBI3hrESpSm7u3NmTQHQObNWGE9jhR/9RCkgF1Xc8NFNcB6VNtWpe4JWZqzkEJffpp6x5Upg702eAImEFxF5iiXLER30PTGkLAZz466wZKEqDWG9hvaEe+DWgon2Ic8jAoVpl5mGKUvoNf4MAE3X96wymeRUg20MJZwXjUGF9hhMcvT0aCSlAip9dYVBi8pLlhf9tGcR2Ek4goUWNTTel6ekPywyXV+k77wovD5QdeZG+0S5avLx5wJCOS6HZK3JrQ78gW9WhFDBRzUILhnceGxiiZ1eX60UWvi66neMlRlYwyVEXJ0J5XcQVViDrCuelL/tYhM7M4NdYwWmy82URa3+YokRXMxoX/bRZRYvGDZIVDKgGGvURVEgGtWOzFvCDIQQGp1d6ROUkBshTtw1enh43hnC4Q3durfSJkpOpetaVPmQI0cJJWbIGwB/X3/REpSpC30SlAd1F2+E6vbRv3SHcLIUqwDHq50Dk6N4UhmTIypBIKqjYcgzPo/35GWsszhIB2sHsLB/HTz5J6jeEZLJSbhwgEEkEuQ1qXLC5ruWjMxCEVUpwzXIqa6AVNOdocmTCnMQlbM6mAJ1Zy5e5Lcz4KTZWc5loUOG2Zw5LDmLiBBO7Y1vozlYVCmAVZgSK1YO1W3hhPZJCAqgBvvq1vH0jRThMpAypQGDM1WqSABWgJcPpzhqXh0rIcuDZRDfLpTidxYU8oM9V+8GyY6Oz004tHymh633pf6R4JQcqQkPqAGYCgzFi5c6F425+ArVCVksSytQ7WNNb0Y33qjBlLrISE1YAOSQKJN+e27tAWonywbWZuHkBKsqkNbiUrVgAUuwNXNL+UPJwxPulw75RQOxJzEsE0Ys+16R5OICUZpiUpSaoCaqJdgKUSaKJLhoocUuYjLLSSczpLA0B9/M4bZ93qYElKWTUguJxQByPxUZCUqcucxLsAdqDVVYXxwX/wCoOEZWQSSXI3SLJBp1amkHwsmYpSFqAzpzJOZwpmCWJFCFGgOrU5mm9lysozJUtRIYPYOSXch6g+AhU4RYzXo5tfZxWokFCgnLnCFHNsS6tSxoBppCMnArXMaWmZ3eapBIcPdywJ+7R3kmQkJWEywhyAVsQSPkAJfnRubwHAzpZSrIkpIVUOC7amot1N7Qy+Y1eOBKOewfY5KjlzEGgCgSH/uVbM7UYaCsdFIwacOBfQFRAyuQai1bC9vWs/FKASrKkJsCkBszB6kkkhr9OUB7RKmzJKeJiyShWgq5c3pp6RLUnObVvDMsI+aWgnfDrCxMeaPeopVllLePBZEQBFkoMY2DxUf4iAYKJUETKcuamA5IXci2HkggK1BtRr2hlU8J+EPYdKWgIQw5fukUUHLnwhd1iPLJ/qjS3IadYHOnOAHePLQDrFRJc0PiYKaGSiShFKmm0UUa/TaDTEtYU6xErDLWoBCVF7U8ekZPsKYKWg3tBEywbH0jaldgTCl3SCRq4HMOzPBJPYxUARMSqrHJxAebOTE5aq9msxcoozG8USh46yX7KpzHNMOUO44QQwNyCRtGhhcDJlJBSgKNgXKqsSQ4djQUrQGJvWS4yZnL4bsyaQFJTw6KUQkb0JMa2H7HmEZlFI3Y2a7vQ+el40wyicyJjniSz5WGgygMAeY5mHDLVQhQSASVZzmplYNlsHbl5RGWo3zgWmZ8vsuUkZlqBbmzM4oxFKWbxhj+qagYJy0IDmgvwkPSwfYlovNwiHdas5ABypo71rXV2YsekFllIUwSpqe6XdnAYAjILvzaJSafOQqBCLZ2UGalhozpFSbVIr6xSb8wNXINUjTMAHBbd6uCzXZnICM+VJDkm6g7luJJOpJq2ttBowyipKikgBVqtT5UgNUigY0D1pC7o8j7RZK8qnUUqY8IQHdy1dWDi9vpKFrU9pZKuIFNVl1AOHsxSW531huYihYDi0FM1HLM1yRUh4vh8OTSWnMHZkEgJs5JIIJf6WoYEpKrYdpCMGApKlLBIuVe8Axcf2h1HWxbnE4jEEpV3TBTFDApJ34ikskNpz8YlOCyy8iFZnUQpiSWuMxcAHRzQjnSObxXZ8wLyoKkZgVUOXOQT71asHDGpvE4xU7t8cCyl0T2liZvAsLClLSAlsoUh2ABBdtKPDOCnqKci2Ex653SSSm6j8tAABcjwIsDhJi0lMwFsyQVOO9ANClL0oE7a63jflYCWhROdSVBlqCuB2oCwDlylyzQ2rqQjHb39hMvIrNPeryd2lkV40qbUlQF78zeGhNCQrKvgbIxJSmjtkUoip4nb5WgeJxhCVhuF2dayyswFgHUkNVrxaRgkpWlGVAzHO5oVZQa1VmOVwGVbTlKm431X9jAsRiiO7SFJcgFQzBICTeujBq5ntEp7SRNWmWgLvlQvQt7w1ISwpvSCjDSxnzCYoLWBxEFJKVOShnKhXWgi0rCol+6lKSknNRIzAk5CXLEgOx5coWW1pYz0FrGAP8ATzVzcycgTVKlqSMwCcwLBTHd7UOsDnEygVcBUFK4kDwNCCAbm14idj3IQ6M4PEG0IBJBfTrpAsPiZcycSUkEUSSNgalLstq1O0bZJK5LC+wrWRrDolmW8yWwIfMMpWpyA6WIYF3egAELTcKhgwnciFVFKuA9+rUhifPLKyJGYD3quEs6qOCEgCF5ZUsBSSEsWJJejUoS+ovXpBVpbk8G5P/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data:image</a:t>
            </a:r>
            <a:r>
              <a:rPr lang="en-US" dirty="0"/>
              <a:t>/jpeg;base64,/9j/4AAQSkZJRgABAQAAAQABAAD/2wCEAAoHCBYWFRgWFhYZGRgaGiEcHBwcHB8dHhwaIR4aGhweHBocJC4lHx4rHxocJjgnKy8xNTU1HCQ7QDs0Py40NTEBDAwMEA8QHhISHjQrISU0NjQ0NDQ0NDQ0NDc3NDQ0NTQ0MTc0NDQ0NDQ0NDY0NDQ0NDQ0NDU0NDQ0NDQ0NDQ0NP/</a:t>
            </a:r>
            <a:r>
              <a:rPr lang="en-US" dirty="0" err="1"/>
              <a:t>AABEIALcBEwMBIgACEQEDEQH</a:t>
            </a:r>
            <a:r>
              <a:rPr lang="en-US" dirty="0"/>
              <a:t>/</a:t>
            </a:r>
            <a:r>
              <a:rPr lang="en-US" dirty="0" err="1"/>
              <a:t>xAAcAAABBQEBAQAAAAAAAAAAAAADAAECBAUGBwj</a:t>
            </a:r>
            <a:r>
              <a:rPr lang="en-US" dirty="0"/>
              <a:t>/</a:t>
            </a:r>
            <a:r>
              <a:rPr lang="en-US" dirty="0" err="1"/>
              <a:t>xAA</a:t>
            </a:r>
            <a:r>
              <a:rPr lang="en-US" dirty="0"/>
              <a:t>/EAACAQEECAMGBAUEAgMBAAABAhEAAxIhMQQFQVFhcYGRIqHwBhMyscHRQlKC4QcUYpLxcqKy0hXCIzNzFv/</a:t>
            </a:r>
            <a:r>
              <a:rPr lang="en-US" dirty="0" err="1"/>
              <a:t>EABkBAAMBAQEAAAAAAAAAAAAAAAABAgMEBf</a:t>
            </a:r>
            <a:r>
              <a:rPr lang="en-US" dirty="0"/>
              <a:t>/</a:t>
            </a:r>
            <a:r>
              <a:rPr lang="en-US" dirty="0" err="1"/>
              <a:t>EACQRAAICAgMAAgIDAQAAAAAAAAABAhEDIRIxQVFhcaEiQoET</a:t>
            </a:r>
            <a:r>
              <a:rPr lang="en-US" dirty="0"/>
              <a:t>/9oADAMBAAIRAxEAPwALLSE04Th9qZs8+hrzzuJJaev80S+M9tDCznFO1nQA7oDs+RphoymkopBzQAx0P8rGoNYONoNHD+hUltdvruKdioqzGYI86krA5R3irDPwFQKg5jvlTsCLL1pgpo62Sk4eWHo0wT/VzAB+VAAGXfXM621bbHSAyYqxXxTF2M+m3CurWJ/aJqTKDtHcVSdA1YJEwzFOwIE0VU7cfpSPTv8AapA5rXmjWjFSgDAAiCSMyDIoNjpr2SBIUlRLEkjMzCgDITma0faLSmRBdkSwBYbBj251g2VpYuFa2vFpgESCU2FoIkZ84q1tEPTKesNLd2JKMQfhgEgYAGIG8Guk0J7Ozs0Vjca7JGJjaSYHPzrQsNEQIAkXYwjdnWVrXUzu95Gugi60jZOY86HJPQJNbNZRuI5gn5yaj4thPcH50rGwuqBOQAz3VLHh2qSx1nbj0FEEZZGgm1VcWMAZknLnso1m4YSrAg5H98qQErvqftUXs8c6V6D+9SdhtpAB90aSJjny9TUww2YeuFTAJ4+dAAGU51Evvq0RGz5/SgtdP+RQFAwZzkdv807PO2iKnE1Er/VRYCvev8017dHTCmIxy7U0HlzFAE5O89v3p6hJ9f5pUAFvHb51JW4UVxhFVwBQMMjijoBzqspFTQ7vKlQy060MqNgoBdoz9c6iLQ86KFYZx1prooaWo9YUWR6H2pgN7uogHcfXKjJ3E9qkbPGaAIBj/nCk00ZoyihsN3n96BEQDkaa10UMMcI706ucYxI61lay1ybNgt0EkT4sAAKpJibRnprYI5W6boe7IaCBMSR9u9ausNLNkl/4sQBI37Zziq+g6LYaRFsUW/</a:t>
            </a:r>
            <a:r>
              <a:rPr lang="en-US" dirty="0" err="1"/>
              <a:t>JnCRIMdcpo</a:t>
            </a:r>
            <a:r>
              <a:rPr lang="en-US" dirty="0"/>
              <a:t>/tDbqliZUNe8OOWImTHAGqe2SlSOd07Xdowu3RnJKAkgcRjGO0GqunK7Kjk3XKeIFfwXjdZtxxq7qm0Is7a4gLqoIYDOb2BnMgCRWMbRrV5dnAAxgC9gdgMRmatIhs0NTafaC1RLzEZQSYugQDGQ2HpW7p+twjXQJIAJkxHDDbG3jXMAQ4RIIvQr3iBGeM7Rv3iiafbo1oxN05AY/FgPqTScU2NSo6Ea6QuqBTDR4txIBAIoOvdKdFAWQDmRmPtzqOkLYoy2jE8Lsnkbo3TnyptL1wAbqBWkTJOG6AAJnDbU1vSHfyUrOztrSxyLQ4IDmCQNnetXUNg6IQ4gliY3YAZDDMedW9A0gOgeInqM4wMVYvbREj1tpNvoaXonM7vlT3sNu3bPlTseFRBGypLIOp2EdcKmBjw8/tTxjUvXPtRYBMQKiZ4dsqaRltpHdJpAMTAmPXShNHKisYw+9Ddt++kMYDcaldPrPyqMcqmiHYTQA9zhSokHh5U9AEQTUSd9J2x38qdQ2efGqoViCqNmPX7VK+PLfUWc5QOvlTkcKAHdaY2R9Y1JUGwxzz7CtTVuqLW2+EeEZs2CjrtPATQlfQN12ZIHL5U/uwdmzL9xXX/+L0SwE29pfb8o8I7DxedQGu9BTBNHU80B82xq+D9M3kRzCaPGIPcVO0dlE3b26IJ6DCunTXWgtg1gq8QgHmtHXVGi24mwtLrflJkdj4vOhwY1kXpyqiRMEcDhFGSxw9fSr2nasexYBlPBhip5H6UEGMc+lQ00XafRFdHG7yrK1rqVLWL6kxljGG7DZW0Gw9ZVh671+LJwipfIgtLRAOzLExj2zpq/AdemRr8NYIiWYuJjJURBwiYxjE1PVVk2kWJFsCylvCTgWAgzsyORrobHSVtEV1EhhIG3EbeNcZo/tLaC08REM90pABTG6ApiZHHOKpWyXSLuswmjWZWyhTMNjiAdpnjAk765PSmmWDMR+Jg2Yg4ceYre1dqy1NvetEKgTfJI8cgiBvkmZND1pqd0LsCioAX4kTJEDZsmchVxaRElZiaOgCq15gcSq3YG2DeOandTi0ZzN1VC5yZk7OUY1Fx4g1riDsGzfjtNAcqSQoF0sYJGJE4HhA3bhV9k9B9ItCFVSxMPgRgFmb0dx2rQ1dYWdo4VgrYGOcz339KzBbhBduBycjtyyuxgPvUtEsroDq5BgzAHhgxE7qTWgvZ3GjvZKLiugIwuzBG4RnVm6N/rrXCHR7Qq1oGF0mSZMzOJAjHHtXV6s1jf8JwYCcTMrvBw64Z1lKNGkZWX7nr9xTMT/n96TPG71zq/oeptItfgs2je3gHdonpSSb6G2kZ4b1NPf5iur0X2Lc//AGWirwQFj3MAdjW5ofs1oyfgvne/iPbBR0FWsMmQ8kUed3/Rwp73r1hUtZaIbG1ezP4WwO9c1PYigAbdtZNUaJh2NBtCDsprx3017HLD10pUOwiDdHrdRVWgK0URHpAH7Uqh7w0qQwIRhh+3ywogZhjBHIyOtOlqeMboqQg4gDsB8qsRFbQRlJppjLIHtTukZRI3fWrmptCNvaIgwkyx3KMT9h0p9i6NTUOpxaD3tr4bJcthYjMT+UbT6D689psLljCIoiRgI4bhR/azWIRRYJCoiwYyAAwFeSa114rPiC1muSyRfP8AWRiE3xichGY2Ua0uzBybds2dI12GLXSpAPid2CqDzOLHgoJ4VQt9d2QidKdjtFlYeEcntnQn+wVyemaY9o15iJyAAAVRsCqMFXgKrFq0UV6S5fB1A9oCG8Ns5G97JV7hXc1p6B7W3WF/+5JHk0GuDmiq1JwXgKXyfQns57VJboLO2IdGwDH5NuPGpa31WbFwRih+E8dx48f3rwvVWtXsnDKeY2EV717Ia0XTdGNmTJAlScxu6g4cqiUb0+y4vjtdGXB2HgayNZezyWzX2LDDxXTAYCQJ28MIwrcgqxBEQYgHGRn5ikLTMSOseorHo27KAsAihVWABAAGAgYARVRtXWRf3hRS35iBeGG+ta0XdHfLnQ7RPW/70DKdzPPh/n71wevtAtffPCM98+FhiIiIJ2RljXobDAb6rOk9OFOLoTVnmFigd2RReZgQt4zdjE7NsROYmoFGWQ8LeEYMCMDtu9K73SNXIA5RVV3BF4DEk8RVPUf8O9M0ifeIthZxdlzLEZyqDHvdwraL5dGMlx7OGEGAR4jhjn0IyAEc8K0dC1fb2guWFi7qxElAWwkgKWGGYJkxmJivZtS/w30WwkvNuxib4AQRusxs4MWrsFQAAAAACABgByFacb7I5HmWpv4e2rqf5m0uIywLNVUuObglRGUCa39A/h7oVkwaLVyMr9o2H9l2uuNMapRS8Jcmyro2rrFDKWSKd4UXv7omrVKmp1RIjTTUgtMwpgcZ7f6F8FuB/Q/mUP8AyHUVxyPXrWtNCFtYvZ/nUgHc2anowFeSBmBKkQQYIOw5EYVy5o07+ToxStUFVuPzqa0JnpLWJqWQPX+KjcGY9d6Gh9Z1L1lSGPd9Y0qhJ9f4pUAHuR6iom0A2+vrTrbDaPXyoLtns8/I0wCC267dp8zXX+xaBbO2tt3hH/</a:t>
            </a:r>
            <a:r>
              <a:rPr lang="en-US" dirty="0" err="1"/>
              <a:t>Jv</a:t>
            </a:r>
            <a:r>
              <a:rPr lang="en-US" dirty="0"/>
              <a:t>/WuFeZ313ns8I1faRmXaeyj5VpBbM8j0ed+3GsiqkT4rQknlXnLtXT+3VrNvd2BR965Umt4r0xbpDE0qQpwKszEKlNNTTSAdWr0T+E2tymlLZk4PlzyPkZ6V51NdB7E2hGm6PGZtAO+FKS1ZcX4e1e0RVdJZSYLAOBwOBOz8Qbbtqv7tdnlI8y30of8AEW3KaVZMIn3fyY/en0Yq6K6oMR+GDj1jGuWSqTOmDuKJrZ4YHoSPLb0oVrZsMsjsmAeV6jNZAZiNuIIP+2osBvu8jB7EY1JRyftTrG1swgVmQNMniIhQThjM/prov4dWI0yyd7Z5eztLpVRBi6rKzNGMyRgB8JqGl6IriGhgfzIDPeieyVqujaQiKFVLTwELgLxPgJG+94cPzmtYcbpoznyq0zvtF1bZWeKIoP5s2/uONWpqZWoE11JJdHM3YxWoNFOzUDSiQsgZfLGhukC26JzQdIt7gGBZj8KjMnrgBxNTs38JZsIznhnVNrYAFpF9h4RuGz5zUSyUi4wthbHSCWuOlxovDG8CJgwYGIJEiNopafpBSzZwJIGA4kgCeEmnezF5HZwCoYbBem7J8vOs7XumobJ0U33ukwviuxjeYjBQI20OVRdvYKNyVIjrK0d7MAm66WoUlZAm6brCcsWXCtWy0kFEckC8F7tEDuaxkt1aytLMMWtVHvGMQC0q5u8BgvajasQsUDN4bNEdFjawKyTtiDH+rhWUZNS+bRpKK4/hmwhzFea+2ehmz0ksB4bQXxuvZOO+P6q9IOBBrnfbnQL+j348Vm179J8Lf+p/TWuSNxM4SqR57fqQFQVeMeudTuesq5DpJLRI9ZedBUVNH2YUhh44UqH6zpUgIKwJ2doPlhTEieOyYPTDCh3xGz5DymoxORU+flNUKywRu+f2yrtPYxg+j21jtm8P1LHkV864lD6MHsMq2PZ3WPuLdXM3G8LjH4THiA4ETyqoumTNWjz729sCtvJ2jzBINcmRXtH8VfZwsnvkEj4sOPxDrn0NeNMK6I60c8tpMjTGnNRJqiBTTE01KmMVdn/C7V5ttZWAAkWZNo3BVH/YqOtcaor3L+Hepv8Ax+hNpVqsW+kABFOYTNARsJPiPALtFS+hrspfxI0wNpQg4LKjpAPnNT9nLclCCZg5CJxyx71yuvdL95bMZyw5nMnv8q6P2VBKMccx+Icdhg1zy2dEDoBpQ2Qd/jgjtFTcg7FnZl8zUbRCRtPMfUn71WtEY7zyumOGUVFGhHSEunJhP9WXK8PlVDSVkfEZGRIBYH+k5z0qy4u7IP8AqA8ooNtiMcv6pI7zA7UCZ6TqLWPv7FLT8REMNzjBhynEcCKuF5rgvYjWFy3axM3LQXlmCL6jYRh4lB/sG+u4tU212QfKNnLKNOiRFVbXTwrMCrFVi8wiFnKRMnCCYymiBqwktnAtSUdxaXgLsQCCym8DlkMdwqck3GqHjindmnrC1A8EeFVLvGxBJC82Iy3A1XNrfvKMf/kSDGSsoIOHAGqdhYtaglW8UCZJhr6nONywByo50Y2ItkVjJsVYGdovKY3bKwcnLbWmbKKjpPZohlY3LS4zRIXAzxukYUG1tACEW57tybMhRF14OcYEHLhhvrNs1VHcqQQIYN+TMFQMb2DRjhNE0IM9wXTAtFYtHhuosZ75EULLb4+g8dK/AGgamLhH94VBsx8PxXilmjSTIKkJOWbcK3NE0REEICJgYknAZDHme9UtX6eioqSSwkXVBYxeaMFG6KM7WtoIVfdqc2YgvH9KjBTxJ6VrDikmlbM58m2npFsOGEggg5EYih29mHQq2IYFTyIg+RqdjZBFCqIAEClvHWt/NmL+jyG3sXR3Rs1YqehiozvHlW17caHc0i/Bu2ig5/jUBSIOGQU9TXPI/GPXA1xSjTo64u1ZZB5/P50VDyqsjmNhoqN6xqGWWMOHelQr/A+dKkBVSOI+VJrGdx4x9ab3w/L66UgQR6/zsrQgdVIyB6MRU10p1/F/</a:t>
            </a:r>
            <a:r>
              <a:rPr lang="en-US" dirty="0" err="1"/>
              <a:t>tB</a:t>
            </a:r>
            <a:r>
              <a:rPr lang="en-US" dirty="0"/>
              <a:t>/3Coq53yNx2eVOb3A0AdZ7Ne0aOn8tpJBQ4IxnDgxOWORrjvbv+HlpZM1to637I4kKJK9Bs5ftUnOwqI25+jW1qb2pttHF340H4WnAf0nMDvVxlXZEo/B406EUOK910san07xW1kbK0ObLKkniyeE/qFZTfw31W2K6ewG5msyfID5VspIyaPHoo2j2DOwVFZmYwFUFmJ3ADE167Z+wmp7M3rTS7W0j8KsoB53VnsRWnYa80PRFK6DoqISILsPERxYy7ciRQ5JAosyfYz2BTRgNM1ldUjGzsDDY7C4GBbcg67g/th7UNaEtlsRfyjaTx39KyNd+0zO5LubR9gGS9sB865l7VnYsxknp0HCspSbLjGgtmd816B7MWRWzWIljOSzuHHZXEaBo5dwNm3M4chXoWgWEILygqBEQYHXA1nI0iaekWzACTHE+H/kp+lVLQswm7e27G7EEfKl7yziBeXjJA5Q0+YquSgM3x1KEz0KmpNCTyPwweR+cfWgu/AA8YvHsc+NXCwObGN5vAeZNVbSykEg4cMI7Y0AZWlMylXUOrIwZTiYYEEHwmM4516vqjWKaRYpark64j8rDBlPEMCOleW26cPKPPbWx7A61uWz6M58Np40kjBwPEMPzKJ/RxrbFKnXyY5Y2rO+dIrP0DC+v5bR+xN8eTVqviJrK0vQXLM1m4Qut15W8DGAYYiGANazTTTRlGtplTUjX0RTktkhMYSWkCSOAosqt9UUthcJJLGWEhQScBiD/AIp9X2IS1ezGQsrOOS30+3en1RZs8WpIhzeKgbVlBBnIgA1z8HSS7N+Stt9E0sFK2QGAZSpjo085U96LZ2AtCb3wK11UGCm7gWaM8dlJxCf/AJ2ojlfj5NRLXRnF4IygOZN4ElScysb9x21UY/</a:t>
            </a:r>
            <a:r>
              <a:rPr lang="en-US" dirty="0" err="1"/>
              <a:t>QpS+xaqH</a:t>
            </a:r>
            <a:r>
              <a:rPr lang="en-US" dirty="0"/>
              <a:t>/xLGAJY92aKtVGyswqhRkBAqVdEVxSRhJ3JsVDffQ7XS0XNh0x+VULfXCj4VJ5mPvSeSK7ZUcUpdIre1OrPfWDKBLr404kDLqJHUV5eqzl9fmK9k0a2DoGHbd6+tefe1WrfdW15RCWksNwafGO5n9VY5Va5IvHabizBE/tsqSWkDLzP0oqt14fvTmN3rrWFm9EPeero+9Kpe59RSpWFAvd8B65U3uZw29P80ZbI5z0w+uJpmGG8cK0IoCbMznwwpLfG09cT3MUdCu2Y8vOmCLvZeWX1oEAFo4zUnkPOma1G0RPCPlVgWI4jr/2gfOpshykxsn5Y0Ac/pdiVN9GI4Ax5E1V/wDJWq7jzH2iumOiXvwzyAY+QrP0jVIIle22mS0Y763tP6ex+9VLXSnfNzG4YfKtG11WRv8AKhrq15yw35eRqgM1LPhV/RdFZjAB+daOjau2lSa3tA0AThgInExIGeEGlY0gWqtEKL4ReIO0BjPrrWyHiCyMerfMnAcJoujsFIUFWMTBz6XR8zRXQYnEb8sI2wpz67allIrpbqDFw8ATeGPT70B9JEwpAHAYTuIwE8xBq1b2aNmTlmIxO3BsMKC2iTk58vMZRUlDJaXQS2PEADhkPtUTOeIGw5+QX60BrF7xyMcLvmCZ9YU0NjmDwg8M4BGygCdvaH83aCY6E+cVl2lu6sHRiGVgykzgymRhtxq27Fome+PQsJqlpBugzI4kk/OfKmhM9h1NrFdIsUtVydZI/KwwZejAjpVh683/AIda3uWraMx8NpLpwtFHiGP5lE80416PaV2RlyjZyyjTopaXoK2hDXnRgCt5DBKnNTw20eyRUQInhAW6vCBApO0CSYAzNZ1trMZIJ/qP0FRKUY7ZcYSnpeGrZaOAvjg+K/wmoW+sEXbePDHzyrmtI1xekKruwJWBESCyiT+FSysJjCCSIqpa2du+DOiKScgZImVU444ATDLIYiBnWP8A0pVFV+ToWBN3J3+Df0vXN1SYujATBYySFAAAxJJAAAOdZNtrV3DXQ7kHI4AggEMAs4YjAwcGGYih2WrkTF2LSoQl2vXsQRM5texxmJwjKipar8KIzQPylVETAlgBsjDKspTk+3ZtGEV0q/bBWds7IpuAMQbwJPhIMZAHA54kUVEJENnjkI8pPzpOHIxKpjs8RjHDxACcqdFuj4mbHNoz8vKoNEWvZvSM0OznmMDnnhGPCrHtTqn39gygS6eNN8iZHUSOZG6shbYJpCsCIYAkSJEYHDke5rtUF4cRXXi/lFxZw51xkpL08PWR6+hoyWlantboHuNJYAQj+Nd2PxDo04brtY/vDvrGSp0aRdqyzeHo01BveoH2pVNDsMLaR4gJ7Y96QaM1z3XvmMKiEjMdv3qSONmHKR3JmmSSVlwzHQdrwmKmLH8sfpI/9qgpBO/1vzNRtNGF6R9fmMRVAGFjGQZeIw7kkT51NCw/ERPAieuINVmwyzG0HE85o9kznITzBH3x/TQI0LLGCWRzxUE/3ADCi3ScSskflBMDgWgDoaDYiYvo68QAw7sJjhVyytFG1WG4grjwvSD0NAA7HQkMksP1C6RwBfA9DQrbUwzTHhCk/wC2tiwBIlVHUDA9iJp3slOJSDnIJB27VOHamFGINDdYJRh+gngdmHWpohIJjGP6pG7FtnI1qJYhb1wsGMYyD/uwPlSs2ZQXZgSMMSPmT86BGJ/KrHiUmNsHPi8Emlfu4eI8MYG+BINbI0tzBZJHAXh1dZA50VLjKTtyujHDnEYeVIZgHSSfxdCrfICMN8inLiMVxjGDPHEYDvVi1s3klMQN0SN8iDPYUN7Fs4XkcOxOfbbQMpvaDKD1UfaR3pLa4xKtHOehM4dajbWa3oPhPA7eX7UJ7Ig4meEf9TSYE7QgzI24ZHsYqnaKMvnn1Hwx0FStLMxv5evvQ3tGGBnrBNIGBFoUdLRT4rNg4gjNSDw3RXtD2kpeGOEjjhIrxHSkBzUY17JqS3D6NYuv4rNJ5hQCOhBFb4n2jHJ4zltca0cnLCCZYhUWIHikjEz5HEVzmn64WYBNs0GFIZVBlSpCLDGCpxN3PMxJ1vavQj7lyASbN70AwSuKnHZAIb9NZ2g6gQY2jXw2SJKJMLm4MuRBGF7YYrKKXcuzqm31HozdG17pLveZmYowYog8OGchMxAiTOG2u2db5DpJVwGQqFB8V4nxuSRmcFA+LbsJqqwRYQeAASEQXAATMmDezJzInHCrD2VwsgDATeUIbuDYMNmTYncHFE5J9IIRce3ZWWyVWvuEBxImWaTBMMxnfgAKvxx+n70KzsIyCpy8Tf3H6g0RdGvbCx4+LyyHSsns2WgRtF/D4v8ATjP6sp5mqZ0aMQoBiAzEu4HNpjua2v5Fs2IQcT9BVqz1Yg+IlvIeX3rSOKT8M55oR9v8HD6Xqm/pNnbrdDCL8gyYVlF2Dhg5Bncu6vQtW2hKISIMbeGE9aEliq/CoHIVZszXTjg49s5MuWMlSX2Yft1q4WlgXUeKz8Y/05OO2P6a82gGM/I+u1e1QGBUiQcDxG0GvGNNshZ21pZqcEd0B4KxUTxw31lmjux4paole5+dKhSdx7Uqxo1sILYDCc+E/ITU/dq4yB6CRVVjvHcQfLLsaKpIiCCOPoE0xBlsAMA2O4wPIAVM2cZifX9RoKW7GQVMbYhh1n4RzmpqxnwsBwxXt+HyqgsKqsMlnqCO84cqIhC4lLoOGBg9ADVcsxg7OJIJ6rIirWjOAMVnfADd7uPWgC0lpAi+UGwH94PnRrO3JzIbipA8lAJHWgtaKFzOWUE/7TTWRSR8IPUHsMe9AGhZsmHhZGnYSh/2nEcCaO6kEMbVwdheD0kC/EbAaoK7D4ceQYdJJ9bqu6PrDHJhwHi6E5+VAidlbOIvJfUnYoAIk4jGZ57qq2tvYkwtkykbsgeABBPODVmy01CT4CGOYVYOefhN49qkyo3xQMPxEj/kBNMAFnbIIYkSPzqszlmwvLyBnhR7WzV0vEyp33j/AMzhT3MPBcIgfDHrzoICj8BB3q7E9kOHekMVm6LMSB+aIj9MAnphSacwQeRI8iY8qb+bUZscNjH/ALAkd6jaupzEz+WZ63ScakZWt1AAkEGMYBIO/</a:t>
            </a:r>
            <a:r>
              <a:rPr lang="en-US" dirty="0" err="1"/>
              <a:t>wAIAnnFUyqASQAeGHkY+VWywvQpcAZgglT</a:t>
            </a:r>
            <a:r>
              <a:rPr lang="en-US" dirty="0"/>
              <a:t>/AHU1oAcboIG4sD5UmMy3sDMgECcwrdjgTHlQLSwb8qHy8q1lBjJVAy8RJ5THzqtpChsQThO3d3osVGLpK4QQV7gcjkK7z+Hun3tGNmT4rNyMfyv4wf7i46VyFrZA7xzX9opal086Nbq5wRvA5y8JODH/AEnHlNaQlTM5xtHfa2VbxkeFxBHSD5Vi6PaIMGYlwcVWbxja0EkqcxMABgMq6DTLAspG3Mc6oaPq9ifF4R3J+nzonCV6XZpjyx4/ye0NowYwqgINgUBm/wCoP91bVnq2YY4GIlpLRuxyGGWAoejWQTL/ADWno9rsNaQwr+xnPO/6lc6GqfhL4bTHSKc2bHAuExBCphEZjiMRsq3pNoEUschurntP9orglUCj8zn6D70SePHpv/CYqeTf7NWz0ZZkqSfzMZPn6xo3vFm7eF6JuyJjfGe2vP8AWXtYIN60J4L4R9J8657/APryhv2TBWxGAvHd+IR3FKOVt0lS+wljSVt2/o9gYVlaZ7TaLYzft0kfhU32ncQkx1ivHtP1zpGkfG7kbmaR/YPCO1AstFEy0k+u1XLKl0RGDZ6LrL+Iwgro1kxOQd4AHEIJmOJFcnZsWxaSTmSASTtMnHzqrZG7s6irSWoJxHY/SsJScuzaMVELdHq9Sqcjj5falUGgJRxEeXY0mC/l65btowoTMfRPyqKxsjv/AJqyCypEY7MRwO7D61AksdvDGD5iKZGI2g8/Ro9+RBGPrnQBJUOYBxGJDEY/6xgaOlrABJjsw44jHzqgsnh3HlH3o9k5ynHZMn5x8qALjuQMLvQmTyZIPnRNGtGBjxEZwRI5FhJ276z7qg/lO8GP+Q+hqwEdQB8a8wO2OPagZoHSAMM+A8UcDIL9hU9H01GN0hCTsIM9FmaqJpN4hSv9xy4AkfUVZtEQAbst+PJwV9Z0AXPfoPCFjgDfH9jMCppltwDBu7gzAgHleRh59qraPpgQFfHdI+ErI7g4DktEe3Yr4bhHJk6YgiedFgHt9EvZizcxOJYsOgvRVa2UfjDjmwOzIL8Q/tFULdguYZOgKHiApIHWKs2bsBKuCsfAQI8ttABWIEAOw4FmHk4OFESzAxN79MfMZjhVK00ph8LXf6bt5TxywphpAIEhGYbVU/</a:t>
            </a:r>
            <a:r>
              <a:rPr lang="en-US" dirty="0" err="1"/>
              <a:t>TKkwLTZ</a:t>
            </a:r>
            <a:r>
              <a:rPr lang="en-US" dirty="0"/>
              <a:t>/GeAYfcVF0bCVDdvKINV/5pMpKzs8X1qQeMiN9SyiLvBiIBzDE+V41C2IbAEjbj6+VSNpJxz9dag1vhOHQUACYbJGU4T9qzdJSQcZHrfWpawVxBB6/IVStLDDOhCZ2fsDphtNGNm5lrFrgJz92QCnQYryUV0D2cV5fqPXb6Falwl9GADqGgkAmGU5BhJwOBkjiNrWn8SUIjR9HctGdoQoB3Qhae9dUZrjs5pRd6OzJisrS/anR7KYa+w2JiOr/D5nlXmesNd6XpHxvC/lGA7ZVR/lC0XiW5kx2pPIgUGzrdd/xDtnUpZ3FBwKp42jbecggdADXI2+mWzmSY44k/3GTVpdEAwIHCI+WFGVIw+hHyNZynbs1jGjKXQLx8RJPGT9Kspq+7/jCr4G/1zmjJZrwHSociuJSSw4DpRBYjcfnVtbPbmOEfL70VFnKenr7VPIqincGXr7UVAN3rrVoaOD6GFJtGEbOk/tSsdAZ4D+2lRvdjf5H7UqVodGaUu44jkfsafPaO1KlWpmFT9O4yDM8xjRQ0ZdvQ+tKlQA6Y7IO3YT1GyptGAvHl5cu9KlQBK6YwM4bRs4wRRbIXQSDzxJ88COlKlQARrrDLI5nvn8W7bSRGAkEkDicuZP0pUqBifSSILKqg8MTxvCT3o9jaxBUATkBM98MOZpUqBE20l8YYADOZIx2DbVdlJg3RwMxPXOlSoAmtqccXwicQwAPA3frQrRJxKqw4eE+utKlQMr3RsvCNk4DzntSe1YD4sOX3mlSoAGNJMZ/c+udOukQ0Ewd3+JFPSqQCfzK43gR64UNrQHI9MaVKkMCyRsoRj0KVKmIRswRMeutJLIDLD1wNKlQARbIdd1KCMJpqVAExjgcacjZHWaVKkUESzBGZwzn7ipJOYy9bKVKpAnZkyJjE9eNFW1jCD0OHnSpVLGHUesaalSpFH//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1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data:image</a:t>
            </a:r>
            <a:r>
              <a:rPr lang="en-US" dirty="0"/>
              <a:t>/jpeg;base64,/9j/4AAQSkZJRgABAQAAAQABAAD/2wCEAAoHCBUVFBcVFRQYFxcaGx0dHBsaHBshGhsbGh0hGhsbGB0gICwkICApIBobJTYmKS4wMzMzHSQ5PjkxPSwyMzABCwsLEA4QHhISHjIpJCkyMjIyMjI0MjI7MjIyMjIyMjI0NDIyMjIyMjIyMjIyMjIyMjIyMjIyMjIyMjIyMjIyMv/</a:t>
            </a:r>
            <a:r>
              <a:rPr lang="en-US" dirty="0" err="1"/>
              <a:t>AABEIAKgBLAMBIgACEQEDEQH</a:t>
            </a:r>
            <a:r>
              <a:rPr lang="en-US" dirty="0"/>
              <a:t>/</a:t>
            </a:r>
            <a:r>
              <a:rPr lang="en-US" dirty="0" err="1"/>
              <a:t>xAAcAAABBQEBAQAAAAAAAAAAAAAAAgMEBQYHAQj</a:t>
            </a:r>
            <a:r>
              <a:rPr lang="en-US" dirty="0"/>
              <a:t>/xABEEAACAQIEAwUFBQUGBgIDAAABAhEAAwQSITEFQVEGImFxgRMykaHwQlKxwdEUIzNiggcVcpLh8SRDk6Ky0haDNVNU/8QAGQEAAwEBAQAAAAAAAAAAAAAAAAECAwQF/8QAKREAAgIBBAIBBAEFAAAAAAAAAAECEQMSITFBBFETImFxkaEUMoGx8f/aAAwDAQACEQMRAD8A7FRRRQAUUUUAFFFFABRRRQAUUUUAFFFFABRRRQAUUUUAFFFFABRRRQAUUUUAFFFFABRRRQAURRRQJoTFeUo15FUS0eV4RXsUUyWhBFIinSKCKdkjMV5FO15FOwGor2Kcy0RTsDNjtBdDtcyq9mRAB1UERmJ5y0jaNPWtNh76uuZSCDzBkdd6+euH8aa26tJG2u+x3I5kfXj1/gnbGxdsqxhCModQVhdszKJnIpOpjbWuWDkn9RopGropuxeV1DIQynYinK0LCiiigAooooAKKKKACiiigAooooAKKKKACiiigAoorPdreMXcNbz21QxqcwJnXXYiI0+NCA0NFUPZTjxxloXDaZCJBP2CQY7hJk/DTaavqbVAnYUV7XlIAorwsOorwuv3h8RQAqik+1X7w+Irw30+8PjQAuimTirf31+NJOOt/fFOmKx80mmDxG198Ug8StffFNJkslV5URuK2h9umzxi196nTJaJ0URVa3HbI+0fh/rTbdoLA+0fhTpiota8qmbtNhx9qmv/</a:t>
            </a:r>
            <a:r>
              <a:rPr lang="en-US" dirty="0" err="1"/>
              <a:t>AJXh</a:t>
            </a:r>
            <a:r>
              <a:rPr lang="en-US" dirty="0"/>
              <a:t>/vD406FRwcWiskiAPDQk8pEfQq+4FbzPaKXEtkOCDcGUKWPdVGJIIYSRPRugqks4gM03DmCjug5tegBGo6ySNvStNwzj5Ftg1tSVEBnto8gnKwuys6oACQw232A5dVLcqjsPBBbS0LVsBMn2c4eJMzOYkgzuas65FwPtOtu4rLaFpAO+qlmDkKQuQkEIskDKP5d66zh7mdFaIzKDHmJq4ysuLscoooqigooooAKKKIoAKK8y+fxNGUUAM4zEi2jOwJCiYUST5CqfAdq7FxbjyVS2FJZtiGmCOfIjbcVG7WPYu2za9qBcmRklnH9KyfHbcDnBrKcP7PBSWi45YANmy2rTQZE21zXIBOxYDWlUm9iXKjpGB4javIr23V1baCJ6kEdR0pzE423bE3HVfM1j8Fwz2a5UK2lkmLShTJGuZ2zOZAAmakLw+0DOXMfvPLHlzaY9K0UH2TrJ97tXag+yS5dI+6jBT/WwApscZvsFKW1E75iMuvSJO8fOkMn1/VXti2AoAECPzqlBC1sTcxeKbc2xv7pcfhFR8TavXFKXHtsp3V0Z1PPZmqfH50oD69KKQtTIFm3iLaBLdxERRColvKoA2AAaBSFuYgsFa6ymJIKjQztoxB0315irVV5/U1U8axy2nt99V3ds0S1tSouAc83fzafd8aKQ7Y/+z3Tvff0ArwYF+d+7Gs6ry/pqux+Jue2KZb1xF9qSlllVu4mGZTOZSQPaXNASTm2PJrEMcgus6Xgli3ccrdZHQQzC5aOXI+bqcslBPQGwbk6xgX+3eu79U2nQHu70ziVspAuYrJIPvXEBIGhjwBBHoaburdKXspti2t4Egqxfe05g5gBv0NHDbF03D7NlT+MCXts+gxV2MsOoBhuc8tKewE5eGIQDncgjfOYI5VW8TW2gdUXEOU99kJK29A3eBcMxykHKgY6jTXXSYPCC3bS0s5baqgneFGUT46VWlb1prwXDtdzv7S2Va2F7yqMrl3BGVlJkA90iJMigKK69ZGf2du291wgdi164ltVaQst3iWOViAF5akSJadlPsgiZGZ7iOLty5+7a2JIMN3p3BmCCDzq4XCYhLntMqXBctoLgVskXEUqWUGZRs20yuUe9OjVrgLsbb3hbZva3LjrBZBntm2qpmXvZRkEkCYJgTFAUUuPtrbWznvWbYd3DXCXyd0Eqq5rkSSI39KZx9i2qYdhfdkuXHU3LShmYKlxgiLlee8kTBPjArV4vAr7SywdLa2nZssASGtukDUAauD6UxxNbdxrTnE27bWnLrqhklHQhgW10c/AeNDBGTu4C2MJddDiG79qS63UeC6grbzhDqpIkRNWvDOEWfaR+x3UEe/eZWB12AN12k+KjY1NxT2HtvbuYzMGy6r7MFSjZgVhTzA3nakW+K4a2QzYy7cI5MND5hLajnS1RCmSBwazB/c25/wAC9R4UscJtCItW9zsi9B4VHftThh9onyX9ah4jtdh4IyOw6ZVjX1p64+xaWSMRwy07gi2oCjQZVhpESdNunqedeHB2/wD9abn7I6mqfE9r7VxlREuBhtAk7aCAKtMPjcyg9dfjr+daJxfBDTXJyewhHcICydc0CI11aM0eA8KVcRrbZSsNtoTp0E/7HUzTVjFMcoJK5ZysNxPj0pTmAADHymvPppmjJGAxRRgJjUCQfdP3uYnflzrr3Au0BGGsjMpbMUbUGFEmWjYAeu1cYt7S0+Gx+tqteF3tQAIUGY28T41M247oFzsd4v8AFLaWzcLAqAJg66iQPMjWsvb7aBlcyAVEqoBBfWGGoPMjYTp8ctgOOl7V22twqFUsFbKyMVAjcazExynlFZdcWAxIuZGImQGg82ViIMGBoARqPGtMc9XI5SZ0X/5rcZGcIQCsnKsqoA1hp305gDX1KeHf2iJkUOGLSobMORkGCN47pmOZ00E0XZ62MTbd3NxrmttimRQEgQMxnLIJBhD6Gr7C8FtIQUtWrZEQwUO/dAGbNckAnmQoM61soNi1V2bqzjrbLmzQIklgVA8ywHTaol7j9ke4Wun+QSP82i/OqH9lUkF5uN1uEsfSdB6RUgben51ax+weT0SL3F77+4iWh1bvv02EKPiahXrJufxLly54FoXn9lYHxmnzz+udeMfr41SikQ5NiMPbVdFUKOgAHTpTw5fXSoVu6DdYISVyp96M2Zp30mANvCpoO310oTtCapiyNvrrRz+P5UPuPrrSGeOvPYE9OlAxZ5+v40WT3R5V5P1617b2Hl+dAx0/rSgQN5jw3pq68CfMfEgfnTGHxU3DbEFRbR80yTnLRpG3dOvj4UikSF4jaYkIty5lMHIAQCdd5idqrcXxuzbdicPeZmUKZAiASYIzQPePLXSrVmGUiNCDPkawvbDACzZurZzKDkOhMglwDBGvKsMkpRqjSKT5LhO0KKc1vBNIESbgB2RTqQTtbtj+kUy/Hz3T+xWlyzlzMpyyZOU5RGuulcobAYlt0vN5rcM/KvTwa97MAWLk5209m0+6usR9RS+r3/A/pOp3O194f/</a:t>
            </a:r>
            <a:r>
              <a:rPr lang="en-US" dirty="0" err="1"/>
              <a:t>yp</a:t>
            </a:r>
            <a:r>
              <a:rPr lang="en-US" dirty="0"/>
              <a:t>/</a:t>
            </a:r>
            <a:r>
              <a:rPr lang="en-US" dirty="0" err="1"/>
              <a:t>iYz</a:t>
            </a:r>
            <a:r>
              <a:rPr lang="en-US" dirty="0"/>
              <a:t>/wCVRrvbO7zxOGWdoYHbzrmq8DxPLD3f8hH40+/AMSUSLTSM0glRGukyaVS9hcfRuj2uuNP/AB1vYnuomygk66chtuaTd41iCoYYl2VkzAgFZB8J6Vgv7hxPO2B53Lf/AL1urHDiuHshll/YqIBBEwZ1BgjxBqXGXTY7j6GRjbrgZr1067Fz1I/KvHzEGXc+ZpfDcLcZ2zKQgA94EHMdTlOxXfx2q2GBHSk4yGpIpPYiefxNeC0IOnWr4YIdK9GBGulCxsWpGfawPu0n2Wh0rQnBDTSj9jGulUsbE5IzxsnpSThSeXT860n7IKP2QTVrGQ5lDgcAVcXI1Go10kabVd2wYHkPwFPJZG31vTgtVvCNIiUrOOI8czEev+mtPYZDcbIgJPLaSPU6bVO4Nh8NcIRs4uqC2oUWzBkLOcyI/l5mtRhLlsFgWtDIsge0yTrDQAmpHd2kdYqI401bYSk06oxdy6ywACvXz6+etKsXyPtb+UHzHpVleUux9kmZNSCwza5SWgBRJgHYGIO1VUJp3v8AtP61locuhpouuzXEEtXM1wEoRBA5+tbK7heHuq58Pcy+8FXOEBIiQEeAYHwrnli2GUkOoUMBmbTXyO/+lbzCvbyhGuqXyxq4AzEAjvBIiDy8KvFjuTsiUmuC+4Zbw6LGHtuij3s5czG0FtdqnTtVdwvZu8jCRBRiw1UHfKOu4kH4gTp2rqSS4Ibb5HVO1ezp6fnTKt+NehtPT86KAfJ38/zrwjX68aRm38/zpYOvp+tSMTZX8vyp0Db66UhP0/KkX7pXJEatBnpBOnqBSY0SW3H11pLgzpHPcx93wPSvHuajb6zUoH8T+VRKSStlJCvr50WvdXypnD4lDpnBYEz8afUaKJ1j8xUxnGXDKoMQkqw6q3p41BwLZrtx/wCW2v8A2Z4/76n4gdxo3yt+FQOHHv3SNs6Af9JKsCYTp6Vm/wC0AsMPdZSQQtuCCQf4g2I8K0a/lVL25Zhh7pVyhi3DDcTcUaecx61nNbFRORLisQf+Zfbze4R6a0+/tzZX+KZuP98mMtv9TSE7QX9B+24gTp/</a:t>
            </a:r>
            <a:r>
              <a:rPr lang="en-US" dirty="0" err="1"/>
              <a:t>EPh</a:t>
            </a:r>
            <a:r>
              <a:rPr lang="en-US" dirty="0"/>
              <a:t>/N41Ibjd82Eb9rv63Lgn2jSYS2YJzban4mpKKtsJdP/Lun+hz+VScTgbptWf3VwkC5I9m2nf56aVN4Rxi611Fe/dYN967cABmJ7twfPSrrieDxGXMcXdtqhecrvPefMFMsNgQJJ/GolOMXTBsxp4Xd5Ye76W3/APWun3McMHw/CXbiXDFq0hRYVgxXmG6a6VzW5xW6CR+1Ygxz9s/5mt/2sts3C8MHYZslkszON8hJJc6Ez8eU1paQMrLvbq0QYs3v+oo+etbPhaFraXJb94ivBMwGUMB6TE1x3E4H2aK7FTmEqFdSSNJIgEQCYOu4I1gx2vgInD2fC2i9fdULPypxpksWtralraqRk0r1V1+H41dCOddp+11/DYq7Zt27GRCMuZCW1AOpDgbnpVOe3uM+5hx5Wj/70x/</a:t>
            </a:r>
            <a:r>
              <a:rPr lang="en-US" dirty="0" err="1"/>
              <a:t>aB</a:t>
            </a:r>
            <a:r>
              <a:rPr lang="en-US" dirty="0"/>
              <a:t>/8AkL3mv/iKzwNQy0kahu3mL+7ZH/1/q1eN26xnJrY8ra1mDXk0rYUje9ku02Kv4y3auXAUYOSAiicqMRqBO4Fbi0vdHlXMf7Oh/</a:t>
            </a:r>
            <a:r>
              <a:rPr lang="en-US" dirty="0" err="1"/>
              <a:t>wAfb</a:t>
            </a:r>
            <a:r>
              <a:rPr lang="en-US" dirty="0"/>
              <a:t>/</a:t>
            </a:r>
            <a:r>
              <a:rPr lang="en-US" dirty="0" err="1"/>
              <a:t>wXP</a:t>
            </a:r>
            <a:r>
              <a:rPr lang="en-US" dirty="0"/>
              <a:t>/A11G17o8q2x8Gc+Tlr2rJMhF6yAIG0Db6ml3binKAYgQAABAEDkOlT0wDG7at5EDOqlQQMhVgYLjmdDyPKmrWFzW77gLFplDjnLMVHszyEgzqOVSskPa6/kl39yIgQSCT4ztrBnb+UH0FDWkmCTrtpqR4aVZf3bL2E7n79VIOvdDGIbqaS/D4S9cJBNl1SBOudikg8tpp/LD2FMTh8aiqALdtmPdzFBmmcoJIGpE1MTGIQc9i02Uwc6zscvrr061Ex2DFl1Ghm3buSBHvssD0nfwr3D2c9u++eMgDZYnPncCPCJml8kau9tvZVMtcNxkWiDbs2U7pOVEgOCAZYDcgDT1qwTtNeYgCza1BIkEaLMnfwqj/u7VQLkf8ACe2BjbuZsg723Ka9sYBi1kC4f3ll3EMRGUOYBgwO5tzncTU/NCuQplvg+P3sqAW7LSjMC+fNCTMw2/dNIucfxBHuWQrW2uDLnkKshhObRu6apcFgc4s5mbv2rrqA2xTPoOg7hJHOmf2EFEYZjOGuXNx9hnEjwgbc/Wh5I+wUWbHs5xdr3tWb2WjAAMSqjwTXUeu8VaPiWAP8LYwQ2o1O2u/51xqxeYMYZvT5bVe4XiRUDTr7+aD3oOzdPnSu+yqSNDgeM4hgAHzHLIlVnbSdPAVaXr7lF9o2YlwCBEwMxAUAxMTNVfCcUbpVBkUiSCS0zPTWRFNvwe9nT2ihyrzOchY8AEGbmdx+NcuaU7pcFae0bO9iFUr9onpvz/Ws5xnjDC5lNyF0mAdmJ70+o+hVVx69iZGW2Y8wY6wQeUx+lUuJw+JuLrbkz1XkIGk+EVyuOTJK5foX4NJav2wpuF8xC65feiSpEnfRvMfKs/cxFpWdluXUIXR1uNmBhjrEEySmkxoai4NcSgKPaYhhEwDzBBOsHUDTpNQ7GGuFiPZncDXTvHkJ61pGEoNuxb9G47MdszdtvaxE+0VYVgplgZBLACBlESeeulaHhGLtu13IdrnMEaZQBv4CuV8Kw1y1fh5RiCZkaaTyPQGtvwnFBLt0By0lYLGTOWYJ8ga9CE90huOzZsF/Kqjts7DD3Spg/u9f/sWflNQrvaRrVq9deyCtl8hy3JLGVBKAoAYLQZIMq3TWXxrFs6MrW8oZBrmRhBEmBOaRO8ctDsarJsrJhycsTtJjBAGIbXT/AJfQeHnWz4Y+ICBcRiCX9oCcq2zKsghQcuuusgdNejIvFgCHMa6lLLDqB3kO4HIzBnlUjH4oFAxCEQATkQGSNInYkKdup6RXHmyOqizTSVlzF3AxJvOQxCqgWxmUtBzNCSYDLpGuvSrTHhxKqyswDFgyr3tdIygQAWAkjkedUtu6f4y27ZAZZLAasuUkAzPKZH61I/vhXJC6ymu473RCNVEHnG1YylKW6/</a:t>
            </a:r>
            <a:r>
              <a:rPr lang="en-US" dirty="0" err="1"/>
              <a:t>yDiVd</a:t>
            </a:r>
            <a:r>
              <a:rPr lang="en-US" dirty="0"/>
              <a:t>/F4tXVFuW9RJ7lhlWImWNuZgyQeu5q34+9w4FXds+X2cCAF/hsshI0IPId3cdKrnIWG9kjuRBC5s4giT/AC779QaltjR7FFcqynRlIgggMAP5mBJ2g6HcHTVTdbi2KTE3mXDxlBYrLlMoUI26tpqTmII8BvOvU+zWuGtEbFeep+NcwKLny6KW6kwAwA16DXxrd2OMW8NYRffySpykEbaE+GkedaY5pMlo02X8aFXX661Fs8TtuFIde9P2l0jeTNTbTAnQjlsR1rqsRTY3geHusblzDWnZjJJzSTAG/</a:t>
            </a:r>
            <a:r>
              <a:rPr lang="en-US" dirty="0" err="1"/>
              <a:t>koqJ</a:t>
            </a:r>
            <a:r>
              <a:rPr lang="en-US" dirty="0"/>
              <a:t>/8AE8Ht+xWvR7g5/wClaEDQelGXvfD8TRQWzNN2UwW/7Fb/</a:t>
            </a:r>
            <a:r>
              <a:rPr lang="en-US" dirty="0" err="1"/>
              <a:t>AOrc</a:t>
            </a:r>
            <a:r>
              <a:rPr lang="en-US" dirty="0"/>
              <a:t>/Sm37K4PQfsSf9a7+laWO79dRSG3H10p6ULUyk4fwDD2LguWsMEuAEA+1uGAwg6MCNvCrO0sADppTwGvwr22v4n8apbEt2clucUZnt3NjbRUEN92QD4b0ymLIW4ubRyC2u+U5hPXU1HFk+NO2sLm56+JFcPyRiuF/wAJcyUvFbk2mzA+yjICB9kyAeu5oPEXKXVLLF1gziDMqxYRGwk01cwRXeD5EUkWvCp+VPhIXyDmLxLXIJcEqioAAR3U90e7HLenbeLZbdxFSPaIFuHcEAgyuu8imFt06iCpeWlRLzMl2cTcYg+0tKRZ9jqD/Dy5YMiM0HepNlGBt/8AFL3EZFCohKowOYDvd4HMep3qEpXofiB8iKm4a7aHvW8xjSWbf0NYyyy6/</a:t>
            </a:r>
            <a:r>
              <a:rPr lang="en-US" dirty="0" err="1"/>
              <a:t>wBDWZjuHwigJ</a:t>
            </a:r>
            <a:r>
              <a:rPr lang="en-US" dirty="0"/>
              <a:t>/xL9wMFCCCivOYc2AOY7jWaQOHIQAXviAUHfVVCNqVEpsZPdFP2eO2LcG/</a:t>
            </a:r>
            <a:r>
              <a:rPr lang="en-US" dirty="0" err="1"/>
              <a:t>hA</a:t>
            </a:r>
            <a:r>
              <a:rPr lang="en-US" dirty="0"/>
              <a:t>/LMty4RI55WLdeZq7wfG+F3fdUWm6lFbfrAYfGt4+PmnumqNFktWYx+DwWyuYnZsmaOU94b+Qpy5gLhVVAnIDrvIZ82wmup4D2Lj901px/JkB9cp0PoKmph4EDN5FifhOtarx8q5ktvsNTZzDgnBr2dle2VRlILQR9rNG3yqYOFKjhMk7d7QARGhkbx05xXQv2b+U+cUHCnz8Nq5MkfJhJtpP8ADNozVGBv4BM49ncYQQSpeDqNxrrrNNPgdZW5c32zMOsCAfWtxicGD71sN6A/gJqqv8Nw/O3r4Fx58/PSsf6lr+6LRepGde04y63B1BJ5nSD6Go2CbSWYyJO8azA+VaDF8HVh3TdQcssHwkA69DVHiOF4tNLdn2oIBklVbpDAmPHQmtoZVLh/saaRVPbD40JOjiNSSO8G8Z58iKtn4QcOty5bxCCO/lFvMxIWAFLIxnkJPPlJrzhnBcSMZavXbeVFdC3OADroJkRXR/2xeVxY8mX8hXQpVTQ2lIweHw1xEW4blpzDOQsKA7g5zy17zAkA7nrXn99qY9rYnNzUqTBHVorX8dxFv9nuy2pUgaiJOgn1Nc+OGcMhIOgIhTI2EH5tUa3J7hpSWxPxuOtFVRVZQYOiqYJEbA/L8ZNQLeMtDKLh93VT7NxqNG90DoakHQwyGSFAMGNDOp8xSeIm2YIXKzZcvhrDT5yai6HSY1dfDPqXBEbFmG0DSSPrzMsrw3CZdGBkzpcJnTSYOlTbmAVAf5YE8/HaoF2wmcKAIXMW00iDHz5eVWpbC07jzomTRMxQyMpPurBAUT58+dRbmGnv7IAhyZRBP80QQdfnQuHQgHKus6x1MafjUpMGgVdveIJ1HKalOgeNEAYBFZQ4LkmAO6B1ExqY1PprUS+TmIXvTMZdY8BHiZ26VOxdiFAltDOpY6jY71VYzutA+634xVRduyZY6Hku5bi5jKneNwSNRr41ccOuq1zIzBFJYZhBEjUHUqNY3n8aocFYU3AheF3LZcxByztInXTerPs5Ya/d9lAHdYyoYxlHTpyrqg9MTHTvRacNxbXHK5nA11h2202QE899qfwGLa6/s1a4pG5YsQdvuy3PpVTgIuFlaFABIOpmCBEaRvvPKnOHKbrQgytE+9E7CAeutVa9hT9E+1xNswU3XG57zwpy6xM+G1P4fitx3QI7Et7siNxpqRHhqapsC+dothgwkzoCI3Mz41J4e9xrgS0G9qJHdUgrEjVoAA3Gpii/</a:t>
            </a:r>
            <a:r>
              <a:rPr lang="en-US" dirty="0" err="1"/>
              <a:t>uFFq</a:t>
            </a:r>
            <a:r>
              <a:rPr lang="en-US" dirty="0"/>
              <a:t>/F76XPZlu/IXLlUkk7Aab6inv7yxQ0CN/k/0qXh+FJbu23xL3HvOwKhEuFAywQXcCNIHMDTWji2P9ldKniXsuYQJYIUHlrbJ8dzvRqZWlHPix5xXrXBzVfMafhT97DMjFHQq6+8rCCOkzBpoBekfDWvNbOGmNhgedejzp1UE8x4af704IGulDkJjKrtufrnTgQ/X+9OB9eo8Dz+FKsXbWZfaM4Se8UALjykxpSVydIQ2qeIpUR0+vTatnw7gOCvpmsYh7mmoLgMP8S5JX1Wm8b2WQe7ca2eXtMpU9IZYHpqfCtn4uX0V8bMNxS/ktk827q+fMx4D8qq+B4TM+c7Lt4t/p+Yqz7UcGxNu4c1sm2ohSneEbkkDUSeoHKmcPxOxbQIBcaNzlXU8zq8jUmuieOUMajFb9msYtRpcssbuQDOTEazGojpHOY+NR8H2vxdsZ1uObeYgBmzRzjvTy6RVTxLiXtQFVSqzzIJPw256a05dxLvbFu3YAXSPfJHMQZAnzFPC8kF9T/b4QRhS3OkdmO2WIxAaLS3CkZgHCNDTBgkg+6dhWlTtNbH8W3dtHq6aehGp+FcBt3GVgVYo0xIJBHqNRWt4dxPiFrT9qDL91/3nxJAafDNW8ssI/wBxbuPZ2LD8Ts3fcuW28JE/5TrT7IOlcdxnF2ZHD4a1nKmLtpsuVuTFGGonxPrVGnGMQVFsX3tKSJZXdABPPKwEc/SmtElaY1Js7w6Wx7wUeJgVU4vj+AtyHxFoEbgPLf5Vk1grPZjC3u8uIe+0iW9olyY6+6fnVJ2g4E2HuCFY2nWVJRwFK6MpJHkd+Z6VnLDB8pfwNS6RvX7Y4Zzkwlu7iLh2CIyKp5F2cSonnBqXwzFX3LG9aS0ugUC5nM6yGI05j41meyPG2Fr2QQt7M/ZEnKdVkc4Om3IVqLHFrZ0Jydcy5SOeh9a8by7i3FQpeyozXsexVhHBz21cT9oAjw3n6+cLEcMtt3hbVdN1YjQeUDl9a1Yrirbe6yN/V9eNek8i6/</a:t>
            </a:r>
            <a:r>
              <a:rPr lang="en-US" dirty="0" err="1"/>
              <a:t>Dpt</a:t>
            </a:r>
            <a:r>
              <a:rPr lang="en-US" dirty="0"/>
              <a:t>/vXnqUlwzUp7nDFAOVnBEbHryBIjlXjYJ9w2YjkQGnbmPrblNXSGZ6E6aR1gfjSQggyCeckTryE71cfIyR4bDcqLdp9cyAzv3dIndpGn+teX8FbJOZFzHToYjXXy/KrksJ3gAjkdd9I/wBOXlSQojU89vLT8Y+Naf1mTuv0NNrszxsogGZGGaAIJb4EDwO9NvbQLGsAzy5xvp5Vf3LIGiqG6ydNBz38qhXbPJ7a78pJ1Gs6eO9XHzW1ukJzkZLioCiQxbWOXNd99azOKvS0/htvNdFxPDbLL30yAgawRsPHwExvp50wvZbDsdideUjXcjQ/ma3h5sIrdMTnJ8mY7L3UGMVmW2697RwCh000JA+dWXYriXssfcuZAQVuQs5QMzqRGh+FTL3Yu2RKl18CPAcjrvO8VFbsewMrd9SIM6dD+PhXRHz8T5ZNv0P9huIC1ibtwqTNtxAI0l1b8qP7Pb9tb7+0XOPZkAQDrmSND5Gl8K7F4suD7QW1+0wLZo5hRpPrArYYfg+GwVs+zC27hEe0uBndjvooInrlWBXXGUZJNDTbKDsf2ZuW2N7EWwFKkJbaS8kghiB7sQdJnXlVqguowGGe1asAk3GySWPOGJhjvrrHUxFV2BzW0uXsZjXuoSQtuSEIPJkB7x/lGnnWX7QdpbmI7g7loHRBzjYvGnpsK0igbot+0Pa8jMmGYliIa8fePgnIDxiOg51iHfWWAJOsnczzNR0zPcjUAmNPDT086k3VJJ0PT4aVSRDZ3biN/h+Kf9mutbe6JGXUMsanvAd3ymspxr+z24gLYV86/cYgPHRW91vWK3j4SxfZbsIzqDldYzAHQiRuPA6U5awzqdH08Rv6VhLGpclShGXJwnFWbltilxHtsNw0gifnTJueMfCNN5PSK73j+H2r6ZL9tXHiNvFTup8qwfGf7OCJbCuGG+Rz3vJWGh9Y86wlia43MZYmuDn4c7QI8hppvHOh3JEdRGvLTXzp3HcPuWXyXEa233WBEgcweY8QYqOzRrp8PhzrOtzHSyPhMC9shluMpB3XQjyMyPStHhu3N+wQtxheUj7Wjx/iAIP9Sms+bvh8/wAaqca5ZyY8B5V14ck7+p7GkU5Pc6anHsHfUZXNpujQF9NSn/</a:t>
            </a:r>
            <a:r>
              <a:rPr lang="en-US" dirty="0" err="1"/>
              <a:t>iaQ</a:t>
            </a:r>
            <a:r>
              <a:rPr lang="en-US" dirty="0"/>
              <a:t>/Brb6tbR+jgDN/t6mude1QhRDDKI0P11NTcHxi7a/h3GUdJ0PmpEE+ldkfJi1pkiXB8o0+J4YF9wwQPd1H5T8qrbquu66dYnzp/Ddrgwi9aVh1XQ/AyCfUVaYfFYW77tzIT9l9PLU6H0NJ+LhyK1t+CGpIwPEkGcsBodY8efx39asMJxFSgzaMBBPP4+Nba72ZFz7AfxH4zpA9as+Bdj8Nhit5x7S4TCA6qraRlEannJrnz4VGKTdm8E5qqKjhPZl71tnus1pGiDEsRzOU9ZjWtDwrsBw8Tn9pdIP22yg89kjSrdpeQ0nXXr51JZgoA5kH5fX41jGUlUVwjqjijGP3H8BwTA4cg2rFi23VUXN8d6ts4IrMYe0xcMRoOf19a1C7WlxhXYFl7y7EjTaCelWm2Jqi+x5wVs5rosqTpJChj5Ea1meJ8bwABCK9wx9mcs+baVz8mWkwT560hH1IkjXatkq7MpU+iyv8AFhcJFvDqInvF4I8YAE0q3i7iwQzDbfbc9arUUZtoMfnT6tB96PT8a5fKwOe6S/RlJVwW1njDCJ2HTNOh2MHXnVph+NKw7xKjnJHPc/XjWWzkaZvqJJEUFhoT4cv1rypYE+iVkkjdpjreUTc8ZOuu+seFOrcDHTYba9Pn9fDBLeI2n0+Ok04mKYagNLH05yJ51k/Ha7NVlNyGVRMwOg039dfM15ayySs6wPUc9axi4xzHfaBJg6z9RrrTyY64ftaeM6mIHr4+VZvA/YfL9jWu4I10kHnr4nf8uVeCJ0Zt45SSN94J2312rOWsbezAKCT0UaBQdyeXqa0nB7Lue+rXD0UEIBvDM2/oB61UPFyTdI0jJy4Q5ZsMx7oMfeY6dNfQDQV5j8ZYwa5rhLvGi8/DfYeJ9Kt8XxKzYhHBNz7FtILN4qAdB4mKq8ZbuYhWOJKra39krd0Aazdf7URtoK9Xx/Bhj3e7KKbs92mx2KZilu0lvMe+ysQANIBDAufl5U52h43ZwilizXcSRzIB8jGiJ/KBr471T8W7YhB7LCaKNA8DKANItrEep9OtYnEkuSSSSdSTqSfGvQ0kuQ/icY95zcuEZm3ygAADkAKiXpIMUtEMClcxVpbEXvZBR8jEbgZh9fOpi3jAkCYqOHBlQdWY8tPCpuGwmZQTdt2z915zdZ221qW30Pbs6XxW+9gm9bJDwIYZfnHvGJkMNPGtF2b7Rm+qi4sNBOYaKY6g7HbaR5VUcewha2SYZSNGCxp4kbnYetZ3AXbnd3ykAkASw1ytpInb51NFWddIrzbw/CshgeOMkjUgEiG907T3oBtmZ7pHlWmweOS5psY908x4TuNfnSGROI38HdizfeyxYwEZlLT4CZB8RWL43/ZuTL4S4DP2HJ+CuPzHrV7xTsHhnuC9Z/cXQZ7nuMfFOXmseRpHDFxOGfI6nISYy95PjyPwNRKKk90DimjknFeEX7DZb1prZ5ZhofJh3W/pNVL29OVfSDYm1dQpdRcraFXAKn46VkOPf2Z2rkvhX9m2+R5a2ekH3l+Y8KWhrgzcK4OLskUmtDxrs7fwzRetso5PurHwYafnVObHhQpexfkjTWm7L9lL2L74Ps7IJBufeIMEIOZ8dqzrW41roHZ/H3LVnD5GKqUPd5EydY6k079FRSb3N3wrhVvDp7K0nd0JncnmT16etPXSCddk2gc/tEfhVJhe0xVXe6uq90ZZn51Mw/Erd1QEdcxjQ6HaB+NS3e7N1XQ3Zxb3MT7JB3F7xbWG5xO2nPyq5Lk5o8gP9esT8aRhbQRIE6CPSJJ/AetR8O5zJJPdLMQOZ6fEgURVcjk/RNZMogbD59Y9SB6VT9rkP7Lc1B1Ux110/Wri8/eAifXmD+pqt7UIWwt0nks/OBVLkl8HLX13Ovlzpm4Om9P+WwpDAV08mB6ppbzB8tP0pCaCvTe3AHrSbSBbjli7IIOg5fpRnnby+GuvXnUZDrSXPl8frrXHnimr7JnFJWS0URqNTqeQ5xE70v2iTJgACJgknTT8TUWw7SAoOseZ8vH861fBuxuIvDNeb2VsxoR+8PMwvL1+FcfxuTpGai5cFRh2zEKks5OgA1OnQcq1fCOyzv3r5VV+6FGYx47KPKd+VaPhXBbGGEWragndzq7ebHWqztKjXQbVvEHPH8JFmf8AGZ7o8Tp4V0Q8SK3e5tDH7K/ifabC4QrasW7Z7wzMfcXkTO7MOs05wriuPxKsAyWbRJC3cneKg721nWRziPOmOC9jLVuLmJK3bg1yn+Gnp9rzOnhTPH+2SWpt4Y53Ghf7C/4fvfh511qBraRbYp8Jw+2XuEvcfdi2a/cPi24HwArmfHu0dzFXCutu0DpbBJnxc/</a:t>
            </a:r>
            <a:r>
              <a:rPr lang="en-US" dirty="0" err="1"/>
              <a:t>aPy</a:t>
            </a:r>
            <a:r>
              <a:rPr lang="en-US" dirty="0"/>
              <a:t>/GoOOxT3XL3GLsdyTrUbJr5inpJch1jpSYmBOp+v1pBE6dakppWlEHjjQx0pl2gE+ED10p0sACSQPOmMTJAC9SfmI+vCiToaQ/hsMWa3bTUkgfIanwA1p1e6WCOmXMYzSCQNASFBGoE+tRnbKM2xE/PSnMMTlH7tD4ka1KV8DZ2/H4BGWRK5gPIkxHmZ/OsvwzhZOZmaPeWd4yzow6Hr9AopPgZcexVVOhBA2AGcCN4Gjr46mJ50gIVSUdSACQVBdJjWUbVD4wN9aKKkZZYXj/swocMF2zM2YczOdRp5Eeoq/wmLt3VzW2Dr4UUUAJOAtzIUT4ifxoy5fdlfD7J9P0oooY0em4rAq6iDvIlT5j9ayPHf7OsPelrB9g51hRNs/07r/SY8K8opNJ8iaRzzjnY7FYYnPbzWxtcSWXbdoErr1ilcPuEW7evuzHodK9orLhkxW5YHElrVw7sSN/PeolloykUUVZoXuH4rct5QGMcwdRVxgO0KQTcXLB1jUbyfwoopDLbC4pLuqOCCQTG/M/jFN9oFnC3f8A+VFFOPInwcuIAGu1MO42FFFbSbM0Mqa9mvaKzYxA30q34HwC5iWnMtu0NCx1M88q9fEwKKKh78j0p8nR+CcCsYdZtJLc7j+96clHkKnY7iVqwua5cAnadyeijcmiihJIpJUU967icTBGbDWvheuDy2tg+p8q8v47D4K3BAtjfKNbjnqSdWPiaKK0iJmE4/wBqbuIlB+7tfcB1b/Geflt51nS1FFaGY0x1mlJrrRRTEKVYJ11pS8h10oooAZf3ip2GkfjTxw6qiOuhYuD07hEEf5hp4eNFFZ9Fvks+zOMtWrzXLqlsqwg5TrmbxIGg8zTeIvF3ZyvvEmANBOwHpRRWqiiGf//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22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https://encrypted-tbn0.gstatic.com/</a:t>
            </a:r>
            <a:r>
              <a:rPr lang="en-US" dirty="0" err="1"/>
              <a:t>images?q</a:t>
            </a:r>
            <a:r>
              <a:rPr lang="en-US" dirty="0"/>
              <a:t>=tbn:ANd9GcRZkzEGACLgF66RFoSAFKd4t32GOrsafBEKMw&amp;usqp=CAU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9C809-87D2-6443-BBC8-41144565C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3604-E941-8340-B696-99925EDAE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1F060-107D-274D-B84E-7414BA738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08A1-C27D-F44B-A6E8-93B6D0AC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DB4F-60C1-004E-814E-D305AE9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2BDF3-BA5F-0F4D-ABBC-ADFB27E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FB94-AFB7-0B43-8485-FC486B2F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40EA3-F96A-8841-9A77-5DEB5C2B3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7A06-DDF3-F147-A562-EE6D7061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42EE3-8A41-5249-86F7-9B8C81D8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6141-B18D-6740-8279-9E991175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CD7AE-587C-AD4E-8557-C84757433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DC97-CA82-0846-B435-E97881EBB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7D10-3436-0647-9646-C188B3D9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4D1FB-463D-5047-8C95-38118155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2F85-B8D7-1740-8451-D0EECCAB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2C47-D635-1542-B6FD-C39E9148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9E9-7C35-4F41-BD6C-68A8BFDC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1B2AF-A3E1-2840-AE94-5D3F9E1C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35F2-4A96-EB4D-B198-EBEFCE2F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9727-3FEB-1F47-984F-005BAD05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9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508-BC95-FE4B-B0F6-42C254EA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1E80D-02D4-4548-A020-6F92F6B9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6C09C-A29C-7E48-A7A9-C5449B84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4974-E5DA-C84D-851D-F3E9529E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DA90-72E3-1341-B370-53D7AD4F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1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3D5B-0CB9-1A43-BE7D-1929CBB3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0F3B-A59F-5246-8989-33AD77A4B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E0353-E530-EE49-93E7-8695C5C83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EFBF4-9A29-FF4E-9E11-93BB5AE3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8934-1A88-1046-978D-971DC1DF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C8222-9C53-A841-BEAE-6B0E0BD9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5B72-5E04-0140-BC95-D7EEB95E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5D62E-9A1A-5D47-8E04-ED71487D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CF838-50B3-8146-9005-F759C34CB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48078-9A85-1D48-96C1-AC8554AF2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CC427-AB70-D545-ABB7-07CCC612A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01D34-9369-1C46-86CD-0876ACCC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84D16-7E65-AF43-B764-7F97A368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FA2CF-00AA-E24F-BB56-2240DFEE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0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B393-0305-6B4B-BD38-F0359927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DE574-9CC0-6C47-A725-BEC710B5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86F7F-26D8-F44C-A791-5CF0A083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E0984-DA67-3B46-BA4E-A534894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4025B-E016-3E49-8BB2-417F0FA8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5537E-D716-AB48-BDEC-407CD36F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DF89-801E-3142-B1FC-31510D78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2399-0AE4-2241-B6AC-6BC884E9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8121-F939-014C-A7FE-B7EB20992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EE6FC-E99F-A841-9838-A2173A270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EC687-5A82-1443-A106-8CB30A6D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04F31-3726-0447-AE3F-5757A540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4732-97A0-4B42-A812-C03FF241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CAD5-3DFE-904C-BE53-0E0BCAD4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3D119-B517-674C-86BA-868BABF5C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D9F66-040D-2945-8880-048796BA9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9A5AA-5724-8A4B-A0CB-D711568E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BDC11-6891-FA42-B7A9-E0C1673A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1E29-3401-4049-A6EF-904E53EA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6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035A0-0A53-7F45-85D4-AEEA7907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69DA1-4171-F744-B8C9-D462140F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B522-2A93-134C-8291-6372F0DAD4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4A1B-0F41-9944-B906-A640F7559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B0BC-3831-5341-A8B4-6D7A93FF2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5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Ozark Mountains In Arkansas - Hiking, Parks, Caves &amp; Lakes">
            <a:extLst>
              <a:ext uri="{FF2B5EF4-FFF2-40B4-BE49-F238E27FC236}">
                <a16:creationId xmlns:a16="http://schemas.microsoft.com/office/drawing/2014/main" id="{1F1D1E90-E66C-CD40-9249-26A511DDB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/>
          <a:stretch/>
        </p:blipFill>
        <p:spPr bwMode="auto">
          <a:xfrm>
            <a:off x="-3" y="20290"/>
            <a:ext cx="12192001" cy="68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B1002-3CCD-0640-8909-326464A4C67C}"/>
              </a:ext>
            </a:extLst>
          </p:cNvPr>
          <p:cNvSpPr txBox="1"/>
          <p:nvPr/>
        </p:nvSpPr>
        <p:spPr>
          <a:xfrm>
            <a:off x="2187836" y="2879862"/>
            <a:ext cx="8259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Nestled in the Ozarks, Northwest Arkansas has plenty to offer.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70E91-F4DB-6E4F-98B8-946269F55463}"/>
              </a:ext>
            </a:extLst>
          </p:cNvPr>
          <p:cNvSpPr/>
          <p:nvPr/>
        </p:nvSpPr>
        <p:spPr>
          <a:xfrm>
            <a:off x="-1" y="0"/>
            <a:ext cx="12192000" cy="3902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C0D1C-8748-D647-B226-451B708B688F}"/>
              </a:ext>
            </a:extLst>
          </p:cNvPr>
          <p:cNvSpPr txBox="1"/>
          <p:nvPr/>
        </p:nvSpPr>
        <p:spPr>
          <a:xfrm>
            <a:off x="3276183" y="2291107"/>
            <a:ext cx="563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Welcome to Bentonville!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D1FFC-4E38-1D40-B057-EB0080E0DCBF}"/>
              </a:ext>
            </a:extLst>
          </p:cNvPr>
          <p:cNvSpPr txBox="1"/>
          <p:nvPr/>
        </p:nvSpPr>
        <p:spPr>
          <a:xfrm>
            <a:off x="1738913" y="202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B526-2A96-ED45-B829-983A40AA1259}"/>
              </a:ext>
            </a:extLst>
          </p:cNvPr>
          <p:cNvSpPr txBox="1"/>
          <p:nvPr/>
        </p:nvSpPr>
        <p:spPr>
          <a:xfrm>
            <a:off x="10760198" y="2029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Contact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B435D-0CED-EC4C-A705-874640E912C8}"/>
              </a:ext>
            </a:extLst>
          </p:cNvPr>
          <p:cNvSpPr txBox="1"/>
          <p:nvPr/>
        </p:nvSpPr>
        <p:spPr>
          <a:xfrm>
            <a:off x="3148109" y="2029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4C771-6229-014A-ABBA-70D344905052}"/>
              </a:ext>
            </a:extLst>
          </p:cNvPr>
          <p:cNvSpPr txBox="1"/>
          <p:nvPr/>
        </p:nvSpPr>
        <p:spPr>
          <a:xfrm>
            <a:off x="4714398" y="20290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D7F42410-8AE2-3B4D-B3A0-8BC5361D0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9403" y="4543153"/>
            <a:ext cx="914400" cy="914400"/>
          </a:xfrm>
          <a:prstGeom prst="rect">
            <a:avLst/>
          </a:prstGeom>
        </p:spPr>
      </p:pic>
      <p:pic>
        <p:nvPicPr>
          <p:cNvPr id="15" name="Graphic 14" descr="Hike">
            <a:extLst>
              <a:ext uri="{FF2B5EF4-FFF2-40B4-BE49-F238E27FC236}">
                <a16:creationId xmlns:a16="http://schemas.microsoft.com/office/drawing/2014/main" id="{28903234-3C16-7C48-9CED-E94886A6D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87" y="4528958"/>
            <a:ext cx="914400" cy="914400"/>
          </a:xfrm>
          <a:prstGeom prst="rect">
            <a:avLst/>
          </a:prstGeom>
        </p:spPr>
      </p:pic>
      <p:pic>
        <p:nvPicPr>
          <p:cNvPr id="17" name="Graphic 16" descr="Burger and drink">
            <a:extLst>
              <a:ext uri="{FF2B5EF4-FFF2-40B4-BE49-F238E27FC236}">
                <a16:creationId xmlns:a16="http://schemas.microsoft.com/office/drawing/2014/main" id="{EF505536-5CA9-8641-8DF6-29B5F0A9F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2571" y="448825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B5D0AC-AA09-0A4D-BB4E-235C029BD099}"/>
              </a:ext>
            </a:extLst>
          </p:cNvPr>
          <p:cNvSpPr txBox="1"/>
          <p:nvPr/>
        </p:nvSpPr>
        <p:spPr>
          <a:xfrm>
            <a:off x="58809" y="202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Welcome!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18225-B73A-3048-893C-54C304BA7951}"/>
              </a:ext>
            </a:extLst>
          </p:cNvPr>
          <p:cNvSpPr txBox="1"/>
          <p:nvPr/>
        </p:nvSpPr>
        <p:spPr>
          <a:xfrm>
            <a:off x="3120515" y="536599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7F5F5-6000-1E49-986E-118A7400D27D}"/>
              </a:ext>
            </a:extLst>
          </p:cNvPr>
          <p:cNvSpPr txBox="1"/>
          <p:nvPr/>
        </p:nvSpPr>
        <p:spPr>
          <a:xfrm>
            <a:off x="5484291" y="540265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B2058D-3D4A-8442-89BA-684F829FED28}"/>
              </a:ext>
            </a:extLst>
          </p:cNvPr>
          <p:cNvSpPr txBox="1"/>
          <p:nvPr/>
        </p:nvSpPr>
        <p:spPr>
          <a:xfrm>
            <a:off x="7688109" y="535789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</p:spTree>
    <p:extLst>
      <p:ext uri="{BB962C8B-B14F-4D97-AF65-F5344CB8AC3E}">
        <p14:creationId xmlns:p14="http://schemas.microsoft.com/office/powerpoint/2010/main" val="91591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70E91-F4DB-6E4F-98B8-946269F55463}"/>
              </a:ext>
            </a:extLst>
          </p:cNvPr>
          <p:cNvSpPr/>
          <p:nvPr/>
        </p:nvSpPr>
        <p:spPr>
          <a:xfrm>
            <a:off x="-1" y="0"/>
            <a:ext cx="12192000" cy="3902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D1FFC-4E38-1D40-B057-EB0080E0DCBF}"/>
              </a:ext>
            </a:extLst>
          </p:cNvPr>
          <p:cNvSpPr txBox="1"/>
          <p:nvPr/>
        </p:nvSpPr>
        <p:spPr>
          <a:xfrm>
            <a:off x="1738913" y="202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B526-2A96-ED45-B829-983A40AA1259}"/>
              </a:ext>
            </a:extLst>
          </p:cNvPr>
          <p:cNvSpPr txBox="1"/>
          <p:nvPr/>
        </p:nvSpPr>
        <p:spPr>
          <a:xfrm>
            <a:off x="10760198" y="2029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Contact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B435D-0CED-EC4C-A705-874640E912C8}"/>
              </a:ext>
            </a:extLst>
          </p:cNvPr>
          <p:cNvSpPr txBox="1"/>
          <p:nvPr/>
        </p:nvSpPr>
        <p:spPr>
          <a:xfrm>
            <a:off x="3148109" y="2029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4C771-6229-014A-ABBA-70D344905052}"/>
              </a:ext>
            </a:extLst>
          </p:cNvPr>
          <p:cNvSpPr txBox="1"/>
          <p:nvPr/>
        </p:nvSpPr>
        <p:spPr>
          <a:xfrm>
            <a:off x="4714398" y="20290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5D0AC-AA09-0A4D-BB4E-235C029BD099}"/>
              </a:ext>
            </a:extLst>
          </p:cNvPr>
          <p:cNvSpPr txBox="1"/>
          <p:nvPr/>
        </p:nvSpPr>
        <p:spPr>
          <a:xfrm>
            <a:off x="58809" y="202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Welcome!</a:t>
            </a:r>
          </a:p>
        </p:txBody>
      </p:sp>
      <p:pic>
        <p:nvPicPr>
          <p:cNvPr id="22" name="Picture 2" descr="10 Best Mountain Bike Trails in Northwest Arkansas | Arkansas.com">
            <a:extLst>
              <a:ext uri="{FF2B5EF4-FFF2-40B4-BE49-F238E27FC236}">
                <a16:creationId xmlns:a16="http://schemas.microsoft.com/office/drawing/2014/main" id="{ED2C8D6C-802A-EE4A-BD22-A9E11B633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1" b="38841"/>
          <a:stretch/>
        </p:blipFill>
        <p:spPr bwMode="auto">
          <a:xfrm>
            <a:off x="-7813" y="1009282"/>
            <a:ext cx="12192000" cy="33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C91E7A-7BF9-7848-8442-16D83318179E}"/>
              </a:ext>
            </a:extLst>
          </p:cNvPr>
          <p:cNvSpPr txBox="1"/>
          <p:nvPr/>
        </p:nvSpPr>
        <p:spPr>
          <a:xfrm>
            <a:off x="3224816" y="421682"/>
            <a:ext cx="574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Embrace the Outdoors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67A7C5-055D-684D-A429-831F5F4AB019}"/>
              </a:ext>
            </a:extLst>
          </p:cNvPr>
          <p:cNvGrpSpPr/>
          <p:nvPr/>
        </p:nvGrpSpPr>
        <p:grpSpPr>
          <a:xfrm>
            <a:off x="2457598" y="4372515"/>
            <a:ext cx="1954381" cy="1558952"/>
            <a:chOff x="2704826" y="4372515"/>
            <a:chExt cx="1954381" cy="1558952"/>
          </a:xfrm>
        </p:grpSpPr>
        <p:pic>
          <p:nvPicPr>
            <p:cNvPr id="3" name="Graphic 2" descr="Cycling">
              <a:extLst>
                <a:ext uri="{FF2B5EF4-FFF2-40B4-BE49-F238E27FC236}">
                  <a16:creationId xmlns:a16="http://schemas.microsoft.com/office/drawing/2014/main" id="{3B9F85B8-8321-AA44-A8F8-BC283296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4816" y="4372515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F8E3A2-F779-D840-BC7B-A47ABD56EE87}"/>
                </a:ext>
              </a:extLst>
            </p:cNvPr>
            <p:cNvSpPr txBox="1"/>
            <p:nvPr/>
          </p:nvSpPr>
          <p:spPr>
            <a:xfrm>
              <a:off x="2704826" y="5285136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World-Class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Mountain Biking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A937C7-4743-1946-9B43-2DFA8FE3F028}"/>
              </a:ext>
            </a:extLst>
          </p:cNvPr>
          <p:cNvGrpSpPr/>
          <p:nvPr/>
        </p:nvGrpSpPr>
        <p:grpSpPr>
          <a:xfrm>
            <a:off x="5638799" y="4470463"/>
            <a:ext cx="914400" cy="1284412"/>
            <a:chOff x="5516060" y="4442811"/>
            <a:chExt cx="914400" cy="1284412"/>
          </a:xfrm>
        </p:grpSpPr>
        <p:pic>
          <p:nvPicPr>
            <p:cNvPr id="27" name="Graphic 26" descr="Hike">
              <a:extLst>
                <a:ext uri="{FF2B5EF4-FFF2-40B4-BE49-F238E27FC236}">
                  <a16:creationId xmlns:a16="http://schemas.microsoft.com/office/drawing/2014/main" id="{E23798A4-BC3E-2C40-9D6E-04E8405D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6060" y="4442811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3F6D20-0BF1-784A-B726-F5527534B2C4}"/>
                </a:ext>
              </a:extLst>
            </p:cNvPr>
            <p:cNvSpPr txBox="1"/>
            <p:nvPr/>
          </p:nvSpPr>
          <p:spPr>
            <a:xfrm>
              <a:off x="5516060" y="53578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Hiking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0FE4B3-8521-A548-823A-C82AACE0CD27}"/>
              </a:ext>
            </a:extLst>
          </p:cNvPr>
          <p:cNvGrpSpPr/>
          <p:nvPr/>
        </p:nvGrpSpPr>
        <p:grpSpPr>
          <a:xfrm>
            <a:off x="8299595" y="4494096"/>
            <a:ext cx="914400" cy="1233127"/>
            <a:chOff x="7558883" y="4494096"/>
            <a:chExt cx="914400" cy="1233127"/>
          </a:xfrm>
        </p:grpSpPr>
        <p:pic>
          <p:nvPicPr>
            <p:cNvPr id="12" name="Graphic 11" descr="Golf">
              <a:extLst>
                <a:ext uri="{FF2B5EF4-FFF2-40B4-BE49-F238E27FC236}">
                  <a16:creationId xmlns:a16="http://schemas.microsoft.com/office/drawing/2014/main" id="{078C1388-7B59-604F-9579-D3280980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58883" y="4494096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70CA55-5492-C045-AABA-DD22CA8E8793}"/>
                </a:ext>
              </a:extLst>
            </p:cNvPr>
            <p:cNvSpPr txBox="1"/>
            <p:nvPr/>
          </p:nvSpPr>
          <p:spPr>
            <a:xfrm>
              <a:off x="7688108" y="535789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Golf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0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8413A-B321-9E40-AE7B-9C9078381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A9B1A-555B-E647-B4C7-CFBB483A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47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56184-52A1-4A44-88A1-5428DE98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68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59DF4-5F43-5D42-92F0-5CC65AB4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7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59686-E48C-1B4F-B35E-900C4DB26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/>
          <a:stretch/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eroes Custom Dual Layer Hot Cups | HEROES COFFEE">
            <a:extLst>
              <a:ext uri="{FF2B5EF4-FFF2-40B4-BE49-F238E27FC236}">
                <a16:creationId xmlns:a16="http://schemas.microsoft.com/office/drawing/2014/main" id="{9E79EDBB-0DFC-4E4E-AD4A-8BCAE6A4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8" y="0"/>
            <a:ext cx="1027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3236</Words>
  <Application>Microsoft Macintosh PowerPoint</Application>
  <PresentationFormat>Widescreen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Murtha</dc:creator>
  <cp:lastModifiedBy>Jack Murtha</cp:lastModifiedBy>
  <cp:revision>13</cp:revision>
  <dcterms:created xsi:type="dcterms:W3CDTF">2021-04-17T14:09:35Z</dcterms:created>
  <dcterms:modified xsi:type="dcterms:W3CDTF">2021-04-19T16:18:42Z</dcterms:modified>
</cp:coreProperties>
</file>